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7.jpg" ContentType="image/jpg"/>
  <Override PartName="/ppt/media/image13.jpg" ContentType="image/jpg"/>
  <Override PartName="/ppt/media/image14.jpg" ContentType="image/jpg"/>
  <Override PartName="/ppt/media/image83.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483" r:id="rId2"/>
    <p:sldId id="256" r:id="rId3"/>
    <p:sldId id="257" r:id="rId4"/>
    <p:sldId id="258" r:id="rId5"/>
    <p:sldId id="259" r:id="rId6"/>
    <p:sldId id="260" r:id="rId7"/>
    <p:sldId id="261" r:id="rId8"/>
    <p:sldId id="263" r:id="rId9"/>
    <p:sldId id="487" r:id="rId10"/>
    <p:sldId id="390" r:id="rId11"/>
    <p:sldId id="391"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283" r:id="rId29"/>
    <p:sldId id="325" r:id="rId30"/>
    <p:sldId id="264" r:id="rId31"/>
    <p:sldId id="461" r:id="rId32"/>
    <p:sldId id="473" r:id="rId33"/>
    <p:sldId id="474" r:id="rId34"/>
    <p:sldId id="475" r:id="rId35"/>
    <p:sldId id="478" r:id="rId36"/>
    <p:sldId id="479" r:id="rId37"/>
    <p:sldId id="480" r:id="rId38"/>
    <p:sldId id="481" r:id="rId39"/>
    <p:sldId id="482" r:id="rId40"/>
    <p:sldId id="476" r:id="rId41"/>
    <p:sldId id="477" r:id="rId42"/>
    <p:sldId id="471" r:id="rId43"/>
    <p:sldId id="472" r:id="rId44"/>
    <p:sldId id="485" r:id="rId45"/>
    <p:sldId id="484" r:id="rId4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04"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E7194-EDCD-47A6-A55A-76BE8F3E0EC9}"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01012275-B8AF-4454-8947-D09BA9902E35}">
      <dgm:prSet phldrT="[Text]"/>
      <dgm:spPr>
        <a:solidFill>
          <a:schemeClr val="accent2">
            <a:lumMod val="60000"/>
            <a:lumOff val="40000"/>
          </a:schemeClr>
        </a:solidFill>
      </dgm:spPr>
      <dgm:t>
        <a:bodyPr/>
        <a:lstStyle/>
        <a:p>
          <a:r>
            <a:rPr lang="en-US" dirty="0"/>
            <a:t>Referral Agreement – parties, purpose and  material terms</a:t>
          </a:r>
        </a:p>
      </dgm:t>
    </dgm:pt>
    <dgm:pt modelId="{EDA20749-8486-42F6-917A-28CA1527ECBF}" type="parTrans" cxnId="{DB861CD7-0175-4DC6-B418-9634BAFEDF0E}">
      <dgm:prSet/>
      <dgm:spPr/>
      <dgm:t>
        <a:bodyPr/>
        <a:lstStyle/>
        <a:p>
          <a:endParaRPr lang="en-US"/>
        </a:p>
      </dgm:t>
    </dgm:pt>
    <dgm:pt modelId="{8D8578BC-3AB7-4C7F-ACEC-86782F0FED6C}" type="sibTrans" cxnId="{DB861CD7-0175-4DC6-B418-9634BAFEDF0E}">
      <dgm:prSet/>
      <dgm:spPr/>
      <dgm:t>
        <a:bodyPr/>
        <a:lstStyle/>
        <a:p>
          <a:endParaRPr lang="en-US"/>
        </a:p>
      </dgm:t>
    </dgm:pt>
    <dgm:pt modelId="{51DB4878-D57C-4EB8-A12F-5D70AA7CF31F}">
      <dgm:prSet phldrT="[Text]"/>
      <dgm:spPr>
        <a:solidFill>
          <a:schemeClr val="accent2">
            <a:lumMod val="60000"/>
            <a:lumOff val="40000"/>
          </a:schemeClr>
        </a:solidFill>
      </dgm:spPr>
      <dgm:t>
        <a:bodyPr/>
        <a:lstStyle/>
        <a:p>
          <a:r>
            <a:rPr lang="en-US" dirty="0"/>
            <a:t>Conflicts of Interest</a:t>
          </a:r>
        </a:p>
      </dgm:t>
    </dgm:pt>
    <dgm:pt modelId="{FBCA0246-90CF-456D-BF6C-079ADFC5FF49}" type="parTrans" cxnId="{9D10F758-DCC6-40E0-BE63-9B8C5D567EFC}">
      <dgm:prSet/>
      <dgm:spPr/>
      <dgm:t>
        <a:bodyPr/>
        <a:lstStyle/>
        <a:p>
          <a:endParaRPr lang="en-US"/>
        </a:p>
      </dgm:t>
    </dgm:pt>
    <dgm:pt modelId="{79197CB1-7DBE-4271-B9B0-3A2CCB2D6BD1}" type="sibTrans" cxnId="{9D10F758-DCC6-40E0-BE63-9B8C5D567EFC}">
      <dgm:prSet/>
      <dgm:spPr/>
      <dgm:t>
        <a:bodyPr/>
        <a:lstStyle/>
        <a:p>
          <a:endParaRPr lang="en-US"/>
        </a:p>
      </dgm:t>
    </dgm:pt>
    <dgm:pt modelId="{9ACC7211-CF1C-40DA-A871-625FC94C137F}">
      <dgm:prSet phldrT="[Text]"/>
      <dgm:spPr>
        <a:solidFill>
          <a:schemeClr val="accent2">
            <a:lumMod val="60000"/>
            <a:lumOff val="40000"/>
          </a:schemeClr>
        </a:solidFill>
      </dgm:spPr>
      <dgm:t>
        <a:bodyPr/>
        <a:lstStyle/>
        <a:p>
          <a:r>
            <a:rPr lang="en-US" dirty="0"/>
            <a:t>Calculation and Amount of Referral Fee</a:t>
          </a:r>
        </a:p>
      </dgm:t>
    </dgm:pt>
    <dgm:pt modelId="{11761394-BB55-4529-94CA-2FA7FBF0673B}" type="parTrans" cxnId="{614EC7FC-0DA9-430A-927B-B901FBAA92DE}">
      <dgm:prSet/>
      <dgm:spPr/>
      <dgm:t>
        <a:bodyPr/>
        <a:lstStyle/>
        <a:p>
          <a:endParaRPr lang="en-US"/>
        </a:p>
      </dgm:t>
    </dgm:pt>
    <dgm:pt modelId="{D0DC4230-1D7C-47C4-A101-5FF3546B2F81}" type="sibTrans" cxnId="{614EC7FC-0DA9-430A-927B-B901FBAA92DE}">
      <dgm:prSet/>
      <dgm:spPr/>
      <dgm:t>
        <a:bodyPr/>
        <a:lstStyle/>
        <a:p>
          <a:endParaRPr lang="en-US"/>
        </a:p>
      </dgm:t>
    </dgm:pt>
    <dgm:pt modelId="{E24955B6-B080-4F7F-9DB0-ECD6E15EF5D7}">
      <dgm:prSet phldrT="[Text]"/>
      <dgm:spPr>
        <a:solidFill>
          <a:schemeClr val="accent2">
            <a:lumMod val="60000"/>
            <a:lumOff val="40000"/>
          </a:schemeClr>
        </a:solidFill>
      </dgm:spPr>
      <dgm:t>
        <a:bodyPr/>
        <a:lstStyle/>
        <a:p>
          <a:r>
            <a:rPr lang="en-US" dirty="0"/>
            <a:t>Categories of Registration of the Registrant and activities they’re allowed to engage in</a:t>
          </a:r>
        </a:p>
      </dgm:t>
    </dgm:pt>
    <dgm:pt modelId="{0FB6C171-683C-40BC-AE63-D842BA0B4EB8}" type="parTrans" cxnId="{51DDF30A-24AF-4017-A957-CC69032EA6C7}">
      <dgm:prSet/>
      <dgm:spPr/>
      <dgm:t>
        <a:bodyPr/>
        <a:lstStyle/>
        <a:p>
          <a:endParaRPr lang="en-US"/>
        </a:p>
      </dgm:t>
    </dgm:pt>
    <dgm:pt modelId="{F57BDBCC-37B9-4C3E-8F88-4D8E87A15EAD}" type="sibTrans" cxnId="{51DDF30A-24AF-4017-A957-CC69032EA6C7}">
      <dgm:prSet/>
      <dgm:spPr/>
      <dgm:t>
        <a:bodyPr/>
        <a:lstStyle/>
        <a:p>
          <a:endParaRPr lang="en-US"/>
        </a:p>
      </dgm:t>
    </dgm:pt>
    <dgm:pt modelId="{E4CC67CF-E7B6-42AB-AE6F-5FF6AF180A05}">
      <dgm:prSet phldrT="[Text]"/>
      <dgm:spPr>
        <a:solidFill>
          <a:schemeClr val="accent2">
            <a:lumMod val="60000"/>
            <a:lumOff val="40000"/>
          </a:schemeClr>
        </a:solidFill>
      </dgm:spPr>
      <dgm:t>
        <a:bodyPr/>
        <a:lstStyle/>
        <a:p>
          <a:r>
            <a:rPr lang="en-US" dirty="0"/>
            <a:t>Any other information that would be expected by a reasonable investor</a:t>
          </a:r>
        </a:p>
      </dgm:t>
    </dgm:pt>
    <dgm:pt modelId="{94FDB8B3-D71E-48EE-AF52-2A00E98531BB}" type="parTrans" cxnId="{309F3550-A0BA-4EE5-A7B2-5039BFDB68C0}">
      <dgm:prSet/>
      <dgm:spPr/>
      <dgm:t>
        <a:bodyPr/>
        <a:lstStyle/>
        <a:p>
          <a:endParaRPr lang="en-US"/>
        </a:p>
      </dgm:t>
    </dgm:pt>
    <dgm:pt modelId="{5C1EA58D-0987-4179-98C7-A059C2F85241}" type="sibTrans" cxnId="{309F3550-A0BA-4EE5-A7B2-5039BFDB68C0}">
      <dgm:prSet/>
      <dgm:spPr/>
      <dgm:t>
        <a:bodyPr/>
        <a:lstStyle/>
        <a:p>
          <a:endParaRPr lang="en-US"/>
        </a:p>
      </dgm:t>
    </dgm:pt>
    <dgm:pt modelId="{C8AC93CD-A296-4F5D-9B2D-3C033DCCF1A1}">
      <dgm:prSet phldrT="[Text]"/>
      <dgm:spPr>
        <a:solidFill>
          <a:schemeClr val="accent2">
            <a:lumMod val="60000"/>
            <a:lumOff val="40000"/>
          </a:schemeClr>
        </a:solidFill>
      </dgm:spPr>
      <dgm:t>
        <a:bodyPr/>
        <a:lstStyle/>
        <a:p>
          <a:r>
            <a:rPr lang="en-US" dirty="0"/>
            <a:t>Disclosure of any subsequent change to the Referral Agreement </a:t>
          </a:r>
        </a:p>
      </dgm:t>
    </dgm:pt>
    <dgm:pt modelId="{E4CC7C35-B687-4150-8044-14E00355D714}" type="parTrans" cxnId="{213F302B-0687-4EE8-91BB-94BD51AB7044}">
      <dgm:prSet/>
      <dgm:spPr/>
      <dgm:t>
        <a:bodyPr/>
        <a:lstStyle/>
        <a:p>
          <a:endParaRPr lang="en-US"/>
        </a:p>
      </dgm:t>
    </dgm:pt>
    <dgm:pt modelId="{C46E9B97-CB86-459D-BCA0-C043D2CFF926}" type="sibTrans" cxnId="{213F302B-0687-4EE8-91BB-94BD51AB7044}">
      <dgm:prSet/>
      <dgm:spPr/>
      <dgm:t>
        <a:bodyPr/>
        <a:lstStyle/>
        <a:p>
          <a:endParaRPr lang="en-US"/>
        </a:p>
      </dgm:t>
    </dgm:pt>
    <dgm:pt modelId="{E0CE3BDB-AABD-4CFC-AFB8-65351C7D8E49}">
      <dgm:prSet phldrT="[Text]"/>
      <dgm:spPr>
        <a:solidFill>
          <a:schemeClr val="accent2">
            <a:lumMod val="60000"/>
            <a:lumOff val="40000"/>
          </a:schemeClr>
        </a:solidFill>
      </dgm:spPr>
      <dgm:t>
        <a:bodyPr/>
        <a:lstStyle/>
        <a:p>
          <a:r>
            <a:rPr lang="en-US" dirty="0"/>
            <a:t>Statement that all registerable activities will be conducted by the registrant</a:t>
          </a:r>
        </a:p>
      </dgm:t>
    </dgm:pt>
    <dgm:pt modelId="{8771B7AF-75B6-4AFB-A6B6-4670EC5922F5}" type="parTrans" cxnId="{E4F20A16-5190-4831-A897-216C078FD2CB}">
      <dgm:prSet/>
      <dgm:spPr/>
      <dgm:t>
        <a:bodyPr/>
        <a:lstStyle/>
        <a:p>
          <a:endParaRPr lang="en-US"/>
        </a:p>
      </dgm:t>
    </dgm:pt>
    <dgm:pt modelId="{A7A3890F-7B61-440F-93DD-329E8C1E1389}" type="sibTrans" cxnId="{E4F20A16-5190-4831-A897-216C078FD2CB}">
      <dgm:prSet/>
      <dgm:spPr/>
      <dgm:t>
        <a:bodyPr/>
        <a:lstStyle/>
        <a:p>
          <a:endParaRPr lang="en-US"/>
        </a:p>
      </dgm:t>
    </dgm:pt>
    <dgm:pt modelId="{20B66310-AA26-4323-8059-8DE7BF94EEA8}" type="pres">
      <dgm:prSet presAssocID="{516E7194-EDCD-47A6-A55A-76BE8F3E0EC9}" presName="Name0" presStyleCnt="0">
        <dgm:presLayoutVars>
          <dgm:chMax val="1"/>
          <dgm:chPref val="1"/>
          <dgm:dir/>
          <dgm:animOne val="branch"/>
          <dgm:animLvl val="lvl"/>
        </dgm:presLayoutVars>
      </dgm:prSet>
      <dgm:spPr/>
    </dgm:pt>
    <dgm:pt modelId="{605DEB28-9A62-4CE9-B02C-E995E1DCEC49}" type="pres">
      <dgm:prSet presAssocID="{01012275-B8AF-4454-8947-D09BA9902E35}" presName="Parent" presStyleLbl="node0" presStyleIdx="0" presStyleCnt="1">
        <dgm:presLayoutVars>
          <dgm:chMax val="6"/>
          <dgm:chPref val="6"/>
        </dgm:presLayoutVars>
      </dgm:prSet>
      <dgm:spPr/>
    </dgm:pt>
    <dgm:pt modelId="{2E7A0164-5966-4920-A46D-24533D3C76A3}" type="pres">
      <dgm:prSet presAssocID="{51DB4878-D57C-4EB8-A12F-5D70AA7CF31F}" presName="Accent1" presStyleCnt="0"/>
      <dgm:spPr/>
    </dgm:pt>
    <dgm:pt modelId="{BD774687-C44C-48CF-A23A-D17DF2B149B5}" type="pres">
      <dgm:prSet presAssocID="{51DB4878-D57C-4EB8-A12F-5D70AA7CF31F}" presName="Accent" presStyleLbl="bgShp" presStyleIdx="0" presStyleCnt="6"/>
      <dgm:spPr/>
    </dgm:pt>
    <dgm:pt modelId="{0D918642-EB4A-438B-9248-58C2EBA965F5}" type="pres">
      <dgm:prSet presAssocID="{51DB4878-D57C-4EB8-A12F-5D70AA7CF31F}" presName="Child1" presStyleLbl="node1" presStyleIdx="0" presStyleCnt="6">
        <dgm:presLayoutVars>
          <dgm:chMax val="0"/>
          <dgm:chPref val="0"/>
          <dgm:bulletEnabled val="1"/>
        </dgm:presLayoutVars>
      </dgm:prSet>
      <dgm:spPr/>
    </dgm:pt>
    <dgm:pt modelId="{5C274483-A810-4A78-A2AD-540108047C46}" type="pres">
      <dgm:prSet presAssocID="{9ACC7211-CF1C-40DA-A871-625FC94C137F}" presName="Accent2" presStyleCnt="0"/>
      <dgm:spPr/>
    </dgm:pt>
    <dgm:pt modelId="{F6A1A4D3-5A00-446E-99FE-7D853F3A533A}" type="pres">
      <dgm:prSet presAssocID="{9ACC7211-CF1C-40DA-A871-625FC94C137F}" presName="Accent" presStyleLbl="bgShp" presStyleIdx="1" presStyleCnt="6"/>
      <dgm:spPr/>
    </dgm:pt>
    <dgm:pt modelId="{E9B138FB-06C2-432F-BEA8-2ACD484EEBFC}" type="pres">
      <dgm:prSet presAssocID="{9ACC7211-CF1C-40DA-A871-625FC94C137F}" presName="Child2" presStyleLbl="node1" presStyleIdx="1" presStyleCnt="6">
        <dgm:presLayoutVars>
          <dgm:chMax val="0"/>
          <dgm:chPref val="0"/>
          <dgm:bulletEnabled val="1"/>
        </dgm:presLayoutVars>
      </dgm:prSet>
      <dgm:spPr/>
    </dgm:pt>
    <dgm:pt modelId="{B98F4643-C90F-48DF-BF0E-F736DCEDF68D}" type="pres">
      <dgm:prSet presAssocID="{E24955B6-B080-4F7F-9DB0-ECD6E15EF5D7}" presName="Accent3" presStyleCnt="0"/>
      <dgm:spPr/>
    </dgm:pt>
    <dgm:pt modelId="{73AF886F-24AA-40F4-A1C7-CB64B4DCC06E}" type="pres">
      <dgm:prSet presAssocID="{E24955B6-B080-4F7F-9DB0-ECD6E15EF5D7}" presName="Accent" presStyleLbl="bgShp" presStyleIdx="2" presStyleCnt="6"/>
      <dgm:spPr/>
    </dgm:pt>
    <dgm:pt modelId="{05ABCB35-4A64-4488-BCD9-952AAA9CBFE3}" type="pres">
      <dgm:prSet presAssocID="{E24955B6-B080-4F7F-9DB0-ECD6E15EF5D7}" presName="Child3" presStyleLbl="node1" presStyleIdx="2" presStyleCnt="6">
        <dgm:presLayoutVars>
          <dgm:chMax val="0"/>
          <dgm:chPref val="0"/>
          <dgm:bulletEnabled val="1"/>
        </dgm:presLayoutVars>
      </dgm:prSet>
      <dgm:spPr/>
    </dgm:pt>
    <dgm:pt modelId="{E3447950-6A71-489F-AD39-8A063706D4C3}" type="pres">
      <dgm:prSet presAssocID="{E4CC67CF-E7B6-42AB-AE6F-5FF6AF180A05}" presName="Accent4" presStyleCnt="0"/>
      <dgm:spPr/>
    </dgm:pt>
    <dgm:pt modelId="{139EB4AD-3F2B-4600-B561-270FA084FC5C}" type="pres">
      <dgm:prSet presAssocID="{E4CC67CF-E7B6-42AB-AE6F-5FF6AF180A05}" presName="Accent" presStyleLbl="bgShp" presStyleIdx="3" presStyleCnt="6"/>
      <dgm:spPr/>
    </dgm:pt>
    <dgm:pt modelId="{9E84044C-E212-46FF-8F1D-E8ADF687BE58}" type="pres">
      <dgm:prSet presAssocID="{E4CC67CF-E7B6-42AB-AE6F-5FF6AF180A05}" presName="Child4" presStyleLbl="node1" presStyleIdx="3" presStyleCnt="6">
        <dgm:presLayoutVars>
          <dgm:chMax val="0"/>
          <dgm:chPref val="0"/>
          <dgm:bulletEnabled val="1"/>
        </dgm:presLayoutVars>
      </dgm:prSet>
      <dgm:spPr/>
    </dgm:pt>
    <dgm:pt modelId="{F95C77C3-FC2C-474A-A931-D2FB3FBF327B}" type="pres">
      <dgm:prSet presAssocID="{C8AC93CD-A296-4F5D-9B2D-3C033DCCF1A1}" presName="Accent5" presStyleCnt="0"/>
      <dgm:spPr/>
    </dgm:pt>
    <dgm:pt modelId="{F0181F73-5755-47FC-8A37-E992A86BD7CA}" type="pres">
      <dgm:prSet presAssocID="{C8AC93CD-A296-4F5D-9B2D-3C033DCCF1A1}" presName="Accent" presStyleLbl="bgShp" presStyleIdx="4" presStyleCnt="6"/>
      <dgm:spPr/>
    </dgm:pt>
    <dgm:pt modelId="{E37807BE-5CB8-42C5-A62D-F5C262DDD74A}" type="pres">
      <dgm:prSet presAssocID="{C8AC93CD-A296-4F5D-9B2D-3C033DCCF1A1}" presName="Child5" presStyleLbl="node1" presStyleIdx="4" presStyleCnt="6">
        <dgm:presLayoutVars>
          <dgm:chMax val="0"/>
          <dgm:chPref val="0"/>
          <dgm:bulletEnabled val="1"/>
        </dgm:presLayoutVars>
      </dgm:prSet>
      <dgm:spPr/>
    </dgm:pt>
    <dgm:pt modelId="{EBAAB3C8-C30D-48EF-9A5A-7417E16C2CC8}" type="pres">
      <dgm:prSet presAssocID="{E0CE3BDB-AABD-4CFC-AFB8-65351C7D8E49}" presName="Accent6" presStyleCnt="0"/>
      <dgm:spPr/>
    </dgm:pt>
    <dgm:pt modelId="{BD1B7675-CE4A-45B6-9D9F-ADD8D83D82BC}" type="pres">
      <dgm:prSet presAssocID="{E0CE3BDB-AABD-4CFC-AFB8-65351C7D8E49}" presName="Accent" presStyleLbl="bgShp" presStyleIdx="5" presStyleCnt="6"/>
      <dgm:spPr/>
    </dgm:pt>
    <dgm:pt modelId="{AA0EF5F0-CDEB-4952-ACB3-432D4710ADDB}" type="pres">
      <dgm:prSet presAssocID="{E0CE3BDB-AABD-4CFC-AFB8-65351C7D8E49}" presName="Child6" presStyleLbl="node1" presStyleIdx="5" presStyleCnt="6">
        <dgm:presLayoutVars>
          <dgm:chMax val="0"/>
          <dgm:chPref val="0"/>
          <dgm:bulletEnabled val="1"/>
        </dgm:presLayoutVars>
      </dgm:prSet>
      <dgm:spPr/>
    </dgm:pt>
  </dgm:ptLst>
  <dgm:cxnLst>
    <dgm:cxn modelId="{51DDF30A-24AF-4017-A957-CC69032EA6C7}" srcId="{01012275-B8AF-4454-8947-D09BA9902E35}" destId="{E24955B6-B080-4F7F-9DB0-ECD6E15EF5D7}" srcOrd="2" destOrd="0" parTransId="{0FB6C171-683C-40BC-AE63-D842BA0B4EB8}" sibTransId="{F57BDBCC-37B9-4C3E-8F88-4D8E87A15EAD}"/>
    <dgm:cxn modelId="{E4F20A16-5190-4831-A897-216C078FD2CB}" srcId="{01012275-B8AF-4454-8947-D09BA9902E35}" destId="{E0CE3BDB-AABD-4CFC-AFB8-65351C7D8E49}" srcOrd="5" destOrd="0" parTransId="{8771B7AF-75B6-4AFB-A6B6-4670EC5922F5}" sibTransId="{A7A3890F-7B61-440F-93DD-329E8C1E1389}"/>
    <dgm:cxn modelId="{920E9A2A-396E-4FFC-886E-5000AE9B1297}" type="presOf" srcId="{9ACC7211-CF1C-40DA-A871-625FC94C137F}" destId="{E9B138FB-06C2-432F-BEA8-2ACD484EEBFC}" srcOrd="0" destOrd="0" presId="urn:microsoft.com/office/officeart/2011/layout/HexagonRadial"/>
    <dgm:cxn modelId="{213F302B-0687-4EE8-91BB-94BD51AB7044}" srcId="{01012275-B8AF-4454-8947-D09BA9902E35}" destId="{C8AC93CD-A296-4F5D-9B2D-3C033DCCF1A1}" srcOrd="4" destOrd="0" parTransId="{E4CC7C35-B687-4150-8044-14E00355D714}" sibTransId="{C46E9B97-CB86-459D-BCA0-C043D2CFF926}"/>
    <dgm:cxn modelId="{309F3550-A0BA-4EE5-A7B2-5039BFDB68C0}" srcId="{01012275-B8AF-4454-8947-D09BA9902E35}" destId="{E4CC67CF-E7B6-42AB-AE6F-5FF6AF180A05}" srcOrd="3" destOrd="0" parTransId="{94FDB8B3-D71E-48EE-AF52-2A00E98531BB}" sibTransId="{5C1EA58D-0987-4179-98C7-A059C2F85241}"/>
    <dgm:cxn modelId="{9D10F758-DCC6-40E0-BE63-9B8C5D567EFC}" srcId="{01012275-B8AF-4454-8947-D09BA9902E35}" destId="{51DB4878-D57C-4EB8-A12F-5D70AA7CF31F}" srcOrd="0" destOrd="0" parTransId="{FBCA0246-90CF-456D-BF6C-079ADFC5FF49}" sibTransId="{79197CB1-7DBE-4271-B9B0-3A2CCB2D6BD1}"/>
    <dgm:cxn modelId="{CFF0BB84-C4BB-4258-859B-A41806D9CD47}" type="presOf" srcId="{E4CC67CF-E7B6-42AB-AE6F-5FF6AF180A05}" destId="{9E84044C-E212-46FF-8F1D-E8ADF687BE58}" srcOrd="0" destOrd="0" presId="urn:microsoft.com/office/officeart/2011/layout/HexagonRadial"/>
    <dgm:cxn modelId="{E843DB8E-5D3F-4213-958A-E4265CA7ACCF}" type="presOf" srcId="{516E7194-EDCD-47A6-A55A-76BE8F3E0EC9}" destId="{20B66310-AA26-4323-8059-8DE7BF94EEA8}" srcOrd="0" destOrd="0" presId="urn:microsoft.com/office/officeart/2011/layout/HexagonRadial"/>
    <dgm:cxn modelId="{7C0CD896-DFE8-4F5B-9DEA-6ED7F843E5BB}" type="presOf" srcId="{E24955B6-B080-4F7F-9DB0-ECD6E15EF5D7}" destId="{05ABCB35-4A64-4488-BCD9-952AAA9CBFE3}" srcOrd="0" destOrd="0" presId="urn:microsoft.com/office/officeart/2011/layout/HexagonRadial"/>
    <dgm:cxn modelId="{718DFABF-A3C7-41A2-ACE1-1A436D4A2FE7}" type="presOf" srcId="{51DB4878-D57C-4EB8-A12F-5D70AA7CF31F}" destId="{0D918642-EB4A-438B-9248-58C2EBA965F5}" srcOrd="0" destOrd="0" presId="urn:microsoft.com/office/officeart/2011/layout/HexagonRadial"/>
    <dgm:cxn modelId="{D04CBEC3-7974-48ED-B7FE-E599A07EDE50}" type="presOf" srcId="{01012275-B8AF-4454-8947-D09BA9902E35}" destId="{605DEB28-9A62-4CE9-B02C-E995E1DCEC49}" srcOrd="0" destOrd="0" presId="urn:microsoft.com/office/officeart/2011/layout/HexagonRadial"/>
    <dgm:cxn modelId="{CA331DCC-2C24-4273-B0F3-DE297AC663A6}" type="presOf" srcId="{E0CE3BDB-AABD-4CFC-AFB8-65351C7D8E49}" destId="{AA0EF5F0-CDEB-4952-ACB3-432D4710ADDB}" srcOrd="0" destOrd="0" presId="urn:microsoft.com/office/officeart/2011/layout/HexagonRadial"/>
    <dgm:cxn modelId="{AC9C0ACD-EA31-4B73-B052-C7B1C285E9BC}" type="presOf" srcId="{C8AC93CD-A296-4F5D-9B2D-3C033DCCF1A1}" destId="{E37807BE-5CB8-42C5-A62D-F5C262DDD74A}" srcOrd="0" destOrd="0" presId="urn:microsoft.com/office/officeart/2011/layout/HexagonRadial"/>
    <dgm:cxn modelId="{DB861CD7-0175-4DC6-B418-9634BAFEDF0E}" srcId="{516E7194-EDCD-47A6-A55A-76BE8F3E0EC9}" destId="{01012275-B8AF-4454-8947-D09BA9902E35}" srcOrd="0" destOrd="0" parTransId="{EDA20749-8486-42F6-917A-28CA1527ECBF}" sibTransId="{8D8578BC-3AB7-4C7F-ACEC-86782F0FED6C}"/>
    <dgm:cxn modelId="{614EC7FC-0DA9-430A-927B-B901FBAA92DE}" srcId="{01012275-B8AF-4454-8947-D09BA9902E35}" destId="{9ACC7211-CF1C-40DA-A871-625FC94C137F}" srcOrd="1" destOrd="0" parTransId="{11761394-BB55-4529-94CA-2FA7FBF0673B}" sibTransId="{D0DC4230-1D7C-47C4-A101-5FF3546B2F81}"/>
    <dgm:cxn modelId="{73C5C71D-ABF7-4883-8491-EEC25CAFAF54}" type="presParOf" srcId="{20B66310-AA26-4323-8059-8DE7BF94EEA8}" destId="{605DEB28-9A62-4CE9-B02C-E995E1DCEC49}" srcOrd="0" destOrd="0" presId="urn:microsoft.com/office/officeart/2011/layout/HexagonRadial"/>
    <dgm:cxn modelId="{7E439962-3A91-45C6-B698-4F063D897156}" type="presParOf" srcId="{20B66310-AA26-4323-8059-8DE7BF94EEA8}" destId="{2E7A0164-5966-4920-A46D-24533D3C76A3}" srcOrd="1" destOrd="0" presId="urn:microsoft.com/office/officeart/2011/layout/HexagonRadial"/>
    <dgm:cxn modelId="{8CF935AB-A2DD-486B-B2E3-5957AA5AD47E}" type="presParOf" srcId="{2E7A0164-5966-4920-A46D-24533D3C76A3}" destId="{BD774687-C44C-48CF-A23A-D17DF2B149B5}" srcOrd="0" destOrd="0" presId="urn:microsoft.com/office/officeart/2011/layout/HexagonRadial"/>
    <dgm:cxn modelId="{CFB2B9E3-6B7D-40C1-944C-514D63BBC7B5}" type="presParOf" srcId="{20B66310-AA26-4323-8059-8DE7BF94EEA8}" destId="{0D918642-EB4A-438B-9248-58C2EBA965F5}" srcOrd="2" destOrd="0" presId="urn:microsoft.com/office/officeart/2011/layout/HexagonRadial"/>
    <dgm:cxn modelId="{AB97C8CA-A764-4FB2-8CED-97FCCE8C16CE}" type="presParOf" srcId="{20B66310-AA26-4323-8059-8DE7BF94EEA8}" destId="{5C274483-A810-4A78-A2AD-540108047C46}" srcOrd="3" destOrd="0" presId="urn:microsoft.com/office/officeart/2011/layout/HexagonRadial"/>
    <dgm:cxn modelId="{40ED54BF-C7DC-447B-B836-807D9F21B7A6}" type="presParOf" srcId="{5C274483-A810-4A78-A2AD-540108047C46}" destId="{F6A1A4D3-5A00-446E-99FE-7D853F3A533A}" srcOrd="0" destOrd="0" presId="urn:microsoft.com/office/officeart/2011/layout/HexagonRadial"/>
    <dgm:cxn modelId="{DBBD74BF-BA88-46C2-B1ED-BBD72EB070D0}" type="presParOf" srcId="{20B66310-AA26-4323-8059-8DE7BF94EEA8}" destId="{E9B138FB-06C2-432F-BEA8-2ACD484EEBFC}" srcOrd="4" destOrd="0" presId="urn:microsoft.com/office/officeart/2011/layout/HexagonRadial"/>
    <dgm:cxn modelId="{BB15AD5D-ECE2-4E4C-BA32-88DBC1EF3F08}" type="presParOf" srcId="{20B66310-AA26-4323-8059-8DE7BF94EEA8}" destId="{B98F4643-C90F-48DF-BF0E-F736DCEDF68D}" srcOrd="5" destOrd="0" presId="urn:microsoft.com/office/officeart/2011/layout/HexagonRadial"/>
    <dgm:cxn modelId="{833B6787-DAC9-4A9A-9F3C-97B83A9E8571}" type="presParOf" srcId="{B98F4643-C90F-48DF-BF0E-F736DCEDF68D}" destId="{73AF886F-24AA-40F4-A1C7-CB64B4DCC06E}" srcOrd="0" destOrd="0" presId="urn:microsoft.com/office/officeart/2011/layout/HexagonRadial"/>
    <dgm:cxn modelId="{B2EEB2C7-1B75-4925-8C1C-40CFBA1AC02B}" type="presParOf" srcId="{20B66310-AA26-4323-8059-8DE7BF94EEA8}" destId="{05ABCB35-4A64-4488-BCD9-952AAA9CBFE3}" srcOrd="6" destOrd="0" presId="urn:microsoft.com/office/officeart/2011/layout/HexagonRadial"/>
    <dgm:cxn modelId="{0C35D4CF-4A49-4570-8467-D3756A11A911}" type="presParOf" srcId="{20B66310-AA26-4323-8059-8DE7BF94EEA8}" destId="{E3447950-6A71-489F-AD39-8A063706D4C3}" srcOrd="7" destOrd="0" presId="urn:microsoft.com/office/officeart/2011/layout/HexagonRadial"/>
    <dgm:cxn modelId="{4FCF3DFC-B696-40EC-8B3D-FB949ED59F06}" type="presParOf" srcId="{E3447950-6A71-489F-AD39-8A063706D4C3}" destId="{139EB4AD-3F2B-4600-B561-270FA084FC5C}" srcOrd="0" destOrd="0" presId="urn:microsoft.com/office/officeart/2011/layout/HexagonRadial"/>
    <dgm:cxn modelId="{66029747-D746-4BE0-A11E-9B484A2EE73A}" type="presParOf" srcId="{20B66310-AA26-4323-8059-8DE7BF94EEA8}" destId="{9E84044C-E212-46FF-8F1D-E8ADF687BE58}" srcOrd="8" destOrd="0" presId="urn:microsoft.com/office/officeart/2011/layout/HexagonRadial"/>
    <dgm:cxn modelId="{F971E9FB-CDB4-44A7-8AB9-CC201234BF58}" type="presParOf" srcId="{20B66310-AA26-4323-8059-8DE7BF94EEA8}" destId="{F95C77C3-FC2C-474A-A931-D2FB3FBF327B}" srcOrd="9" destOrd="0" presId="urn:microsoft.com/office/officeart/2011/layout/HexagonRadial"/>
    <dgm:cxn modelId="{CFD57B39-8B35-43BE-BEE9-D5CB4B174A56}" type="presParOf" srcId="{F95C77C3-FC2C-474A-A931-D2FB3FBF327B}" destId="{F0181F73-5755-47FC-8A37-E992A86BD7CA}" srcOrd="0" destOrd="0" presId="urn:microsoft.com/office/officeart/2011/layout/HexagonRadial"/>
    <dgm:cxn modelId="{292BC88F-96C1-46A7-BECA-EB1B5501FF2D}" type="presParOf" srcId="{20B66310-AA26-4323-8059-8DE7BF94EEA8}" destId="{E37807BE-5CB8-42C5-A62D-F5C262DDD74A}" srcOrd="10" destOrd="0" presId="urn:microsoft.com/office/officeart/2011/layout/HexagonRadial"/>
    <dgm:cxn modelId="{CF9E1B1F-F1C9-44E0-BBC3-4FFD98129E66}" type="presParOf" srcId="{20B66310-AA26-4323-8059-8DE7BF94EEA8}" destId="{EBAAB3C8-C30D-48EF-9A5A-7417E16C2CC8}" srcOrd="11" destOrd="0" presId="urn:microsoft.com/office/officeart/2011/layout/HexagonRadial"/>
    <dgm:cxn modelId="{30E2984A-C3EA-48EE-9C7F-3D7B8DB769E8}" type="presParOf" srcId="{EBAAB3C8-C30D-48EF-9A5A-7417E16C2CC8}" destId="{BD1B7675-CE4A-45B6-9D9F-ADD8D83D82BC}" srcOrd="0" destOrd="0" presId="urn:microsoft.com/office/officeart/2011/layout/HexagonRadial"/>
    <dgm:cxn modelId="{CA975D67-946D-4FF5-A2F9-9F3112012D03}" type="presParOf" srcId="{20B66310-AA26-4323-8059-8DE7BF94EEA8}" destId="{AA0EF5F0-CDEB-4952-ACB3-432D4710ADD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DEB28-9A62-4CE9-B02C-E995E1DCEC49}">
      <dsp:nvSpPr>
        <dsp:cNvPr id="0" name=""/>
        <dsp:cNvSpPr/>
      </dsp:nvSpPr>
      <dsp:spPr>
        <a:xfrm>
          <a:off x="2952810" y="1748061"/>
          <a:ext cx="2221862" cy="1922001"/>
        </a:xfrm>
        <a:prstGeom prst="hexagon">
          <a:avLst>
            <a:gd name="adj" fmla="val 28570"/>
            <a:gd name="vf" fmla="val 1154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Referral Agreement – parties, purpose and  material terms</a:t>
          </a:r>
        </a:p>
      </dsp:txBody>
      <dsp:txXfrm>
        <a:off x="3321004" y="2066564"/>
        <a:ext cx="1485474" cy="1284995"/>
      </dsp:txXfrm>
    </dsp:sp>
    <dsp:sp modelId="{F6A1A4D3-5A00-446E-99FE-7D853F3A533A}">
      <dsp:nvSpPr>
        <dsp:cNvPr id="0" name=""/>
        <dsp:cNvSpPr/>
      </dsp:nvSpPr>
      <dsp:spPr>
        <a:xfrm>
          <a:off x="4344123"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918642-EB4A-438B-9248-58C2EBA965F5}">
      <dsp:nvSpPr>
        <dsp:cNvPr id="0" name=""/>
        <dsp:cNvSpPr/>
      </dsp:nvSpPr>
      <dsp:spPr>
        <a:xfrm>
          <a:off x="3157475" y="0"/>
          <a:ext cx="1820800" cy="1575206"/>
        </a:xfrm>
        <a:prstGeom prst="hexagon">
          <a:avLst>
            <a:gd name="adj" fmla="val 28570"/>
            <a:gd name="vf" fmla="val 1154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Conflicts of Interest</a:t>
          </a:r>
        </a:p>
      </dsp:txBody>
      <dsp:txXfrm>
        <a:off x="3459220" y="261045"/>
        <a:ext cx="1217310" cy="1053116"/>
      </dsp:txXfrm>
    </dsp:sp>
    <dsp:sp modelId="{73AF886F-24AA-40F4-A1C7-CB64B4DCC06E}">
      <dsp:nvSpPr>
        <dsp:cNvPr id="0" name=""/>
        <dsp:cNvSpPr/>
      </dsp:nvSpPr>
      <dsp:spPr>
        <a:xfrm>
          <a:off x="5322487"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B138FB-06C2-432F-BEA8-2ACD484EEBFC}">
      <dsp:nvSpPr>
        <dsp:cNvPr id="0" name=""/>
        <dsp:cNvSpPr/>
      </dsp:nvSpPr>
      <dsp:spPr>
        <a:xfrm>
          <a:off x="4827361" y="968857"/>
          <a:ext cx="1820800" cy="1575206"/>
        </a:xfrm>
        <a:prstGeom prst="hexagon">
          <a:avLst>
            <a:gd name="adj" fmla="val 28570"/>
            <a:gd name="vf" fmla="val 1154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Calculation and Amount of Referral Fee</a:t>
          </a:r>
        </a:p>
      </dsp:txBody>
      <dsp:txXfrm>
        <a:off x="5129106" y="1229902"/>
        <a:ext cx="1217310" cy="1053116"/>
      </dsp:txXfrm>
    </dsp:sp>
    <dsp:sp modelId="{139EB4AD-3F2B-4600-B561-270FA084FC5C}">
      <dsp:nvSpPr>
        <dsp:cNvPr id="0" name=""/>
        <dsp:cNvSpPr/>
      </dsp:nvSpPr>
      <dsp:spPr>
        <a:xfrm>
          <a:off x="4642852"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ABCB35-4A64-4488-BCD9-952AAA9CBFE3}">
      <dsp:nvSpPr>
        <dsp:cNvPr id="0" name=""/>
        <dsp:cNvSpPr/>
      </dsp:nvSpPr>
      <dsp:spPr>
        <a:xfrm>
          <a:off x="4827361" y="2873519"/>
          <a:ext cx="1820800" cy="1575206"/>
        </a:xfrm>
        <a:prstGeom prst="hexagon">
          <a:avLst>
            <a:gd name="adj" fmla="val 28570"/>
            <a:gd name="vf" fmla="val 1154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Categories of Registration of the Registrant and activities they’re allowed to engage in</a:t>
          </a:r>
        </a:p>
      </dsp:txBody>
      <dsp:txXfrm>
        <a:off x="5129106" y="3134564"/>
        <a:ext cx="1217310" cy="1053116"/>
      </dsp:txXfrm>
    </dsp:sp>
    <dsp:sp modelId="{F0181F73-5755-47FC-8A37-E992A86BD7CA}">
      <dsp:nvSpPr>
        <dsp:cNvPr id="0" name=""/>
        <dsp:cNvSpPr/>
      </dsp:nvSpPr>
      <dsp:spPr>
        <a:xfrm>
          <a:off x="2956944"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84044C-E212-46FF-8F1D-E8ADF687BE58}">
      <dsp:nvSpPr>
        <dsp:cNvPr id="0" name=""/>
        <dsp:cNvSpPr/>
      </dsp:nvSpPr>
      <dsp:spPr>
        <a:xfrm>
          <a:off x="3157475" y="3843460"/>
          <a:ext cx="1820800" cy="1575206"/>
        </a:xfrm>
        <a:prstGeom prst="hexagon">
          <a:avLst>
            <a:gd name="adj" fmla="val 28570"/>
            <a:gd name="vf" fmla="val 1154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Any other information that would be expected by a reasonable investor</a:t>
          </a:r>
        </a:p>
      </dsp:txBody>
      <dsp:txXfrm>
        <a:off x="3459220" y="4104505"/>
        <a:ext cx="1217310" cy="1053116"/>
      </dsp:txXfrm>
    </dsp:sp>
    <dsp:sp modelId="{BD1B7675-CE4A-45B6-9D9F-ADD8D83D82BC}">
      <dsp:nvSpPr>
        <dsp:cNvPr id="0" name=""/>
        <dsp:cNvSpPr/>
      </dsp:nvSpPr>
      <dsp:spPr>
        <a:xfrm>
          <a:off x="1962559"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7807BE-5CB8-42C5-A62D-F5C262DDD74A}">
      <dsp:nvSpPr>
        <dsp:cNvPr id="0" name=""/>
        <dsp:cNvSpPr/>
      </dsp:nvSpPr>
      <dsp:spPr>
        <a:xfrm>
          <a:off x="1479837" y="2874602"/>
          <a:ext cx="1820800" cy="1575206"/>
        </a:xfrm>
        <a:prstGeom prst="hexagon">
          <a:avLst>
            <a:gd name="adj" fmla="val 28570"/>
            <a:gd name="vf" fmla="val 1154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Disclosure of any subsequent change to the Referral Agreement </a:t>
          </a:r>
        </a:p>
      </dsp:txBody>
      <dsp:txXfrm>
        <a:off x="1781582" y="3135647"/>
        <a:ext cx="1217310" cy="1053116"/>
      </dsp:txXfrm>
    </dsp:sp>
    <dsp:sp modelId="{AA0EF5F0-CDEB-4952-ACB3-432D4710ADDB}">
      <dsp:nvSpPr>
        <dsp:cNvPr id="0" name=""/>
        <dsp:cNvSpPr/>
      </dsp:nvSpPr>
      <dsp:spPr>
        <a:xfrm>
          <a:off x="1479837" y="966690"/>
          <a:ext cx="1820800" cy="1575206"/>
        </a:xfrm>
        <a:prstGeom prst="hexagon">
          <a:avLst>
            <a:gd name="adj" fmla="val 28570"/>
            <a:gd name="vf" fmla="val 11547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Statement that all registerable activities will be conducted by the registrant</a:t>
          </a:r>
        </a:p>
      </dsp:txBody>
      <dsp:txXfrm>
        <a:off x="1781582" y="1227735"/>
        <a:ext cx="1217310" cy="105311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0722154-A80A-4C43-A550-5E4FAE30C6F2}" type="datetimeFigureOut">
              <a:rPr lang="en-US" smtClean="0"/>
              <a:t>12/6/2023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C3CC211-06E7-4538-9A0E-4D9A797DC36C}" type="slidenum">
              <a:rPr lang="en-US" smtClean="0"/>
              <a:t>‹#›</a:t>
            </a:fld>
            <a:endParaRPr lang="en-US"/>
          </a:p>
        </p:txBody>
      </p:sp>
    </p:spTree>
    <p:extLst>
      <p:ext uri="{BB962C8B-B14F-4D97-AF65-F5344CB8AC3E}">
        <p14:creationId xmlns:p14="http://schemas.microsoft.com/office/powerpoint/2010/main" val="147822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7565C76-65B2-491F-9F16-8F9D4C900FA6}" type="slidenum">
              <a:rPr lang="en-CA" smtClean="0"/>
              <a:t>9</a:t>
            </a:fld>
            <a:endParaRPr lang="en-CA"/>
          </a:p>
        </p:txBody>
      </p:sp>
    </p:spTree>
    <p:extLst>
      <p:ext uri="{BB962C8B-B14F-4D97-AF65-F5344CB8AC3E}">
        <p14:creationId xmlns:p14="http://schemas.microsoft.com/office/powerpoint/2010/main" val="58192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18</a:t>
            </a:fld>
            <a:endParaRPr lang="en-CA"/>
          </a:p>
        </p:txBody>
      </p:sp>
    </p:spTree>
    <p:extLst>
      <p:ext uri="{BB962C8B-B14F-4D97-AF65-F5344CB8AC3E}">
        <p14:creationId xmlns:p14="http://schemas.microsoft.com/office/powerpoint/2010/main" val="155531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19</a:t>
            </a:fld>
            <a:endParaRPr lang="en-CA"/>
          </a:p>
        </p:txBody>
      </p:sp>
    </p:spTree>
    <p:extLst>
      <p:ext uri="{BB962C8B-B14F-4D97-AF65-F5344CB8AC3E}">
        <p14:creationId xmlns:p14="http://schemas.microsoft.com/office/powerpoint/2010/main" val="542088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20</a:t>
            </a:fld>
            <a:endParaRPr lang="en-CA"/>
          </a:p>
        </p:txBody>
      </p:sp>
    </p:spTree>
    <p:extLst>
      <p:ext uri="{BB962C8B-B14F-4D97-AF65-F5344CB8AC3E}">
        <p14:creationId xmlns:p14="http://schemas.microsoft.com/office/powerpoint/2010/main" val="2591481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21</a:t>
            </a:fld>
            <a:endParaRPr lang="en-CA"/>
          </a:p>
        </p:txBody>
      </p:sp>
    </p:spTree>
    <p:extLst>
      <p:ext uri="{BB962C8B-B14F-4D97-AF65-F5344CB8AC3E}">
        <p14:creationId xmlns:p14="http://schemas.microsoft.com/office/powerpoint/2010/main" val="3446339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22</a:t>
            </a:fld>
            <a:endParaRPr lang="en-CA"/>
          </a:p>
        </p:txBody>
      </p:sp>
    </p:spTree>
    <p:extLst>
      <p:ext uri="{BB962C8B-B14F-4D97-AF65-F5344CB8AC3E}">
        <p14:creationId xmlns:p14="http://schemas.microsoft.com/office/powerpoint/2010/main" val="408064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23</a:t>
            </a:fld>
            <a:endParaRPr lang="en-CA"/>
          </a:p>
        </p:txBody>
      </p:sp>
    </p:spTree>
    <p:extLst>
      <p:ext uri="{BB962C8B-B14F-4D97-AF65-F5344CB8AC3E}">
        <p14:creationId xmlns:p14="http://schemas.microsoft.com/office/powerpoint/2010/main" val="3912454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24</a:t>
            </a:fld>
            <a:endParaRPr lang="en-CA"/>
          </a:p>
        </p:txBody>
      </p:sp>
    </p:spTree>
    <p:extLst>
      <p:ext uri="{BB962C8B-B14F-4D97-AF65-F5344CB8AC3E}">
        <p14:creationId xmlns:p14="http://schemas.microsoft.com/office/powerpoint/2010/main" val="3198515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25</a:t>
            </a:fld>
            <a:endParaRPr lang="en-CA"/>
          </a:p>
        </p:txBody>
      </p:sp>
    </p:spTree>
    <p:extLst>
      <p:ext uri="{BB962C8B-B14F-4D97-AF65-F5344CB8AC3E}">
        <p14:creationId xmlns:p14="http://schemas.microsoft.com/office/powerpoint/2010/main" val="296305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26</a:t>
            </a:fld>
            <a:endParaRPr lang="en-CA"/>
          </a:p>
        </p:txBody>
      </p:sp>
    </p:spTree>
    <p:extLst>
      <p:ext uri="{BB962C8B-B14F-4D97-AF65-F5344CB8AC3E}">
        <p14:creationId xmlns:p14="http://schemas.microsoft.com/office/powerpoint/2010/main" val="3482483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27</a:t>
            </a:fld>
            <a:endParaRPr lang="en-CA"/>
          </a:p>
        </p:txBody>
      </p:sp>
    </p:spTree>
    <p:extLst>
      <p:ext uri="{BB962C8B-B14F-4D97-AF65-F5344CB8AC3E}">
        <p14:creationId xmlns:p14="http://schemas.microsoft.com/office/powerpoint/2010/main" val="365005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10</a:t>
            </a:fld>
            <a:endParaRPr lang="en-CA"/>
          </a:p>
        </p:txBody>
      </p:sp>
    </p:spTree>
    <p:extLst>
      <p:ext uri="{BB962C8B-B14F-4D97-AF65-F5344CB8AC3E}">
        <p14:creationId xmlns:p14="http://schemas.microsoft.com/office/powerpoint/2010/main" val="995500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a:p>
        </p:txBody>
      </p:sp>
      <p:sp>
        <p:nvSpPr>
          <p:cNvPr id="4" name="Slide Number Placeholder 3"/>
          <p:cNvSpPr>
            <a:spLocks noGrp="1"/>
          </p:cNvSpPr>
          <p:nvPr>
            <p:ph type="sldNum" sz="quarter" idx="10"/>
          </p:nvPr>
        </p:nvSpPr>
        <p:spPr/>
        <p:txBody>
          <a:bodyPr/>
          <a:lstStyle/>
          <a:p>
            <a:pPr defTabSz="966612">
              <a:defRPr/>
            </a:pPr>
            <a:fld id="{6F8E2375-F1B1-284C-A827-B0E603FDBDD8}" type="slidenum">
              <a:rPr lang="en-US">
                <a:solidFill>
                  <a:prstClr val="black"/>
                </a:solidFill>
                <a:latin typeface="Calibri" panose="020F0502020204030204"/>
              </a:rPr>
              <a:pPr defTabSz="966612">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1250773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F8E2375-F1B1-284C-A827-B0E603FDBDD8}" type="slidenum">
              <a:rPr lang="en-US" smtClean="0"/>
              <a:t>29</a:t>
            </a:fld>
            <a:endParaRPr lang="en-US"/>
          </a:p>
        </p:txBody>
      </p:sp>
    </p:spTree>
    <p:extLst>
      <p:ext uri="{BB962C8B-B14F-4D97-AF65-F5344CB8AC3E}">
        <p14:creationId xmlns:p14="http://schemas.microsoft.com/office/powerpoint/2010/main" val="527958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7565C76-65B2-491F-9F16-8F9D4C900FA6}" type="slidenum">
              <a:rPr lang="en-CA" smtClean="0"/>
              <a:t>31</a:t>
            </a:fld>
            <a:endParaRPr lang="en-CA" dirty="0"/>
          </a:p>
        </p:txBody>
      </p:sp>
    </p:spTree>
    <p:extLst>
      <p:ext uri="{BB962C8B-B14F-4D97-AF65-F5344CB8AC3E}">
        <p14:creationId xmlns:p14="http://schemas.microsoft.com/office/powerpoint/2010/main" val="2373973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defTabSz="966612">
              <a:defRPr/>
            </a:pPr>
            <a:fld id="{6F8E2375-F1B1-284C-A827-B0E603FDBDD8}" type="slidenum">
              <a:rPr lang="en-US">
                <a:solidFill>
                  <a:prstClr val="black"/>
                </a:solidFill>
                <a:latin typeface="Calibri" panose="020F0502020204030204"/>
              </a:rPr>
              <a:pPr defTabSz="966612">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3720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F8E2375-F1B1-284C-A827-B0E603FDBDD8}" type="slidenum">
              <a:rPr lang="en-US" smtClean="0"/>
              <a:t>43</a:t>
            </a:fld>
            <a:endParaRPr lang="en-US" dirty="0"/>
          </a:p>
        </p:txBody>
      </p:sp>
    </p:spTree>
    <p:extLst>
      <p:ext uri="{BB962C8B-B14F-4D97-AF65-F5344CB8AC3E}">
        <p14:creationId xmlns:p14="http://schemas.microsoft.com/office/powerpoint/2010/main" val="79789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11</a:t>
            </a:fld>
            <a:endParaRPr lang="en-CA"/>
          </a:p>
        </p:txBody>
      </p:sp>
    </p:spTree>
    <p:extLst>
      <p:ext uri="{BB962C8B-B14F-4D97-AF65-F5344CB8AC3E}">
        <p14:creationId xmlns:p14="http://schemas.microsoft.com/office/powerpoint/2010/main" val="58990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12</a:t>
            </a:fld>
            <a:endParaRPr lang="en-CA"/>
          </a:p>
        </p:txBody>
      </p:sp>
    </p:spTree>
    <p:extLst>
      <p:ext uri="{BB962C8B-B14F-4D97-AF65-F5344CB8AC3E}">
        <p14:creationId xmlns:p14="http://schemas.microsoft.com/office/powerpoint/2010/main" val="254615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13</a:t>
            </a:fld>
            <a:endParaRPr lang="en-CA"/>
          </a:p>
        </p:txBody>
      </p:sp>
    </p:spTree>
    <p:extLst>
      <p:ext uri="{BB962C8B-B14F-4D97-AF65-F5344CB8AC3E}">
        <p14:creationId xmlns:p14="http://schemas.microsoft.com/office/powerpoint/2010/main" val="1561540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14</a:t>
            </a:fld>
            <a:endParaRPr lang="en-CA"/>
          </a:p>
        </p:txBody>
      </p:sp>
    </p:spTree>
    <p:extLst>
      <p:ext uri="{BB962C8B-B14F-4D97-AF65-F5344CB8AC3E}">
        <p14:creationId xmlns:p14="http://schemas.microsoft.com/office/powerpoint/2010/main" val="2436943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15</a:t>
            </a:fld>
            <a:endParaRPr lang="en-CA"/>
          </a:p>
        </p:txBody>
      </p:sp>
    </p:spTree>
    <p:extLst>
      <p:ext uri="{BB962C8B-B14F-4D97-AF65-F5344CB8AC3E}">
        <p14:creationId xmlns:p14="http://schemas.microsoft.com/office/powerpoint/2010/main" val="3278903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16</a:t>
            </a:fld>
            <a:endParaRPr lang="en-CA"/>
          </a:p>
        </p:txBody>
      </p:sp>
    </p:spTree>
    <p:extLst>
      <p:ext uri="{BB962C8B-B14F-4D97-AF65-F5344CB8AC3E}">
        <p14:creationId xmlns:p14="http://schemas.microsoft.com/office/powerpoint/2010/main" val="423943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066" indent="-302066">
              <a:buFont typeface="+mj-lt"/>
              <a:buAutoNum type="alphaLcPeriod"/>
            </a:pPr>
            <a:endParaRPr lang="en-CA" i="1"/>
          </a:p>
        </p:txBody>
      </p:sp>
      <p:sp>
        <p:nvSpPr>
          <p:cNvPr id="4" name="Slide Number Placeholder 3"/>
          <p:cNvSpPr>
            <a:spLocks noGrp="1"/>
          </p:cNvSpPr>
          <p:nvPr>
            <p:ph type="sldNum" sz="quarter" idx="10"/>
          </p:nvPr>
        </p:nvSpPr>
        <p:spPr/>
        <p:txBody>
          <a:bodyPr/>
          <a:lstStyle/>
          <a:p>
            <a:fld id="{37565C76-65B2-491F-9F16-8F9D4C900FA6}" type="slidenum">
              <a:rPr lang="en-CA" smtClean="0"/>
              <a:t>17</a:t>
            </a:fld>
            <a:endParaRPr lang="en-CA"/>
          </a:p>
        </p:txBody>
      </p:sp>
    </p:spTree>
    <p:extLst>
      <p:ext uri="{BB962C8B-B14F-4D97-AF65-F5344CB8AC3E}">
        <p14:creationId xmlns:p14="http://schemas.microsoft.com/office/powerpoint/2010/main" val="95328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rgbClr val="3B464A"/>
                </a:solidFill>
                <a:latin typeface="Arial Black"/>
                <a:cs typeface="Arial Black"/>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200" b="1" i="0">
                <a:solidFill>
                  <a:srgbClr val="959CA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1_BioFull01">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358F4DC-A836-7848-B191-5AE00E21BEDB}"/>
              </a:ext>
            </a:extLst>
          </p:cNvPr>
          <p:cNvSpPr/>
          <p:nvPr userDrawn="1"/>
        </p:nvSpPr>
        <p:spPr>
          <a:xfrm>
            <a:off x="0" y="0"/>
            <a:ext cx="2782888" cy="6858000"/>
          </a:xfrm>
          <a:prstGeom prst="rect">
            <a:avLst/>
          </a:prstGeom>
          <a:solidFill>
            <a:srgbClr val="E0E0E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2DDA8B0-490C-2149-9B62-453636DAE3FD}"/>
              </a:ext>
            </a:extLst>
          </p:cNvPr>
          <p:cNvSpPr>
            <a:spLocks noGrp="1"/>
          </p:cNvSpPr>
          <p:nvPr>
            <p:ph type="title"/>
          </p:nvPr>
        </p:nvSpPr>
        <p:spPr>
          <a:xfrm>
            <a:off x="669059" y="1117599"/>
            <a:ext cx="5646536" cy="1050977"/>
          </a:xfrm>
          <a:prstGeom prst="rect">
            <a:avLst/>
          </a:prstGeom>
        </p:spPr>
        <p:txBody>
          <a:bodyPr lIns="0" tIns="0" rIns="0" bIns="0"/>
          <a:lstStyle>
            <a:lvl1pPr>
              <a:lnSpc>
                <a:spcPct val="90000"/>
              </a:lnSpc>
              <a:defRPr sz="3600"/>
            </a:lvl1pPr>
          </a:lstStyle>
          <a:p>
            <a:r>
              <a:rPr lang="en-CA" noProof="0"/>
              <a:t>Click to edit Master title style</a:t>
            </a:r>
          </a:p>
        </p:txBody>
      </p:sp>
      <p:sp>
        <p:nvSpPr>
          <p:cNvPr id="38" name="Text Placeholder 37">
            <a:extLst>
              <a:ext uri="{FF2B5EF4-FFF2-40B4-BE49-F238E27FC236}">
                <a16:creationId xmlns:a16="http://schemas.microsoft.com/office/drawing/2014/main" id="{34592A90-8457-4545-8745-5066694CEDC9}"/>
              </a:ext>
            </a:extLst>
          </p:cNvPr>
          <p:cNvSpPr>
            <a:spLocks noGrp="1"/>
          </p:cNvSpPr>
          <p:nvPr>
            <p:ph type="body" sz="quarter" idx="10" hasCustomPrompt="1"/>
          </p:nvPr>
        </p:nvSpPr>
        <p:spPr>
          <a:xfrm>
            <a:off x="673938" y="2197540"/>
            <a:ext cx="2709927" cy="337245"/>
          </a:xfrm>
          <a:prstGeom prst="rect">
            <a:avLst/>
          </a:prstGeom>
        </p:spPr>
        <p:txBody>
          <a:bodyPr lIns="0" tIns="0" rIns="0" bIns="0"/>
          <a:lstStyle>
            <a:lvl1pPr marL="0" indent="0">
              <a:lnSpc>
                <a:spcPct val="100000"/>
              </a:lnSpc>
              <a:buNone/>
              <a:defRPr sz="1800" b="1">
                <a:solidFill>
                  <a:schemeClr val="accent5"/>
                </a:solidFill>
              </a:defRPr>
            </a:lvl1pPr>
            <a:lvl2pPr>
              <a:defRPr sz="1800" b="1">
                <a:solidFill>
                  <a:schemeClr val="accent5"/>
                </a:solidFill>
              </a:defRPr>
            </a:lvl2pPr>
            <a:lvl3pPr>
              <a:defRPr sz="1800" b="1">
                <a:solidFill>
                  <a:schemeClr val="accent5"/>
                </a:solidFill>
              </a:defRPr>
            </a:lvl3pPr>
            <a:lvl4pPr>
              <a:defRPr sz="1800" b="1">
                <a:solidFill>
                  <a:schemeClr val="accent5"/>
                </a:solidFill>
              </a:defRPr>
            </a:lvl4pPr>
            <a:lvl5pPr>
              <a:defRPr sz="1800" b="1">
                <a:solidFill>
                  <a:schemeClr val="accent5"/>
                </a:solidFill>
              </a:defRPr>
            </a:lvl5pPr>
          </a:lstStyle>
          <a:p>
            <a:pPr lvl="0"/>
            <a:r>
              <a:rPr lang="en-CA" noProof="0"/>
              <a:t>Click to add position</a:t>
            </a:r>
          </a:p>
        </p:txBody>
      </p:sp>
      <p:sp>
        <p:nvSpPr>
          <p:cNvPr id="40" name="Text Placeholder 39">
            <a:extLst>
              <a:ext uri="{FF2B5EF4-FFF2-40B4-BE49-F238E27FC236}">
                <a16:creationId xmlns:a16="http://schemas.microsoft.com/office/drawing/2014/main" id="{2978DC0D-51DB-7742-AD48-817063A7ED67}"/>
              </a:ext>
            </a:extLst>
          </p:cNvPr>
          <p:cNvSpPr>
            <a:spLocks noGrp="1"/>
          </p:cNvSpPr>
          <p:nvPr>
            <p:ph type="body" sz="quarter" idx="11"/>
          </p:nvPr>
        </p:nvSpPr>
        <p:spPr>
          <a:xfrm>
            <a:off x="673939" y="2534091"/>
            <a:ext cx="1837250" cy="3847659"/>
          </a:xfrm>
          <a:prstGeom prst="rect">
            <a:avLst/>
          </a:prstGeom>
        </p:spPr>
        <p:txBody>
          <a:bodyPr lIns="0" tIns="0" rIns="0" bIns="0">
            <a:noAutofit/>
          </a:bodyPr>
          <a:lstStyle>
            <a:lvl1pPr marL="0" indent="0">
              <a:lnSpc>
                <a:spcPct val="100000"/>
              </a:lnSpc>
              <a:spcAft>
                <a:spcPct val="0"/>
              </a:spcAft>
              <a:buNone/>
              <a:defRPr sz="1100"/>
            </a:lvl1pPr>
            <a:lvl2pPr marL="457200" indent="0">
              <a:lnSpc>
                <a:spcPct val="100000"/>
              </a:lnSpc>
              <a:spcAft>
                <a:spcPct val="0"/>
              </a:spcAft>
              <a:buNone/>
              <a:defRPr sz="1100"/>
            </a:lvl2pPr>
            <a:lvl3pPr marL="914400" indent="0">
              <a:lnSpc>
                <a:spcPct val="100000"/>
              </a:lnSpc>
              <a:spcAft>
                <a:spcPct val="0"/>
              </a:spcAft>
              <a:buNone/>
              <a:defRPr sz="1100"/>
            </a:lvl3pPr>
            <a:lvl4pPr marL="1371600" indent="0">
              <a:lnSpc>
                <a:spcPct val="100000"/>
              </a:lnSpc>
              <a:spcAft>
                <a:spcPct val="0"/>
              </a:spcAft>
              <a:buNone/>
              <a:defRPr sz="1000"/>
            </a:lvl4pPr>
            <a:lvl5pPr marL="1828800" indent="0">
              <a:lnSpc>
                <a:spcPct val="100000"/>
              </a:lnSpc>
              <a:spcAft>
                <a:spcPct val="0"/>
              </a:spcAft>
              <a:buNone/>
              <a:defRPr sz="1000"/>
            </a:lvl5pPr>
          </a:lstStyle>
          <a:p>
            <a:pPr lvl="0"/>
            <a:r>
              <a:rPr lang="en-CA" noProof="0"/>
              <a:t>Click to edit Master text styles</a:t>
            </a:r>
          </a:p>
          <a:p>
            <a:pPr lvl="1"/>
            <a:r>
              <a:rPr lang="en-CA" noProof="0"/>
              <a:t>Second level</a:t>
            </a:r>
          </a:p>
          <a:p>
            <a:pPr lvl="2"/>
            <a:r>
              <a:rPr lang="en-CA" noProof="0"/>
              <a:t>Third level</a:t>
            </a:r>
          </a:p>
        </p:txBody>
      </p:sp>
      <p:sp>
        <p:nvSpPr>
          <p:cNvPr id="56" name="Text Placeholder 8">
            <a:extLst>
              <a:ext uri="{FF2B5EF4-FFF2-40B4-BE49-F238E27FC236}">
                <a16:creationId xmlns:a16="http://schemas.microsoft.com/office/drawing/2014/main" id="{01CA821E-2A00-6344-BE9D-140C3D508D9A}"/>
              </a:ext>
            </a:extLst>
          </p:cNvPr>
          <p:cNvSpPr>
            <a:spLocks noGrp="1"/>
          </p:cNvSpPr>
          <p:nvPr>
            <p:ph type="body" sz="quarter" idx="17" hasCustomPrompt="1"/>
          </p:nvPr>
        </p:nvSpPr>
        <p:spPr>
          <a:xfrm>
            <a:off x="3045809" y="2833062"/>
            <a:ext cx="3194653" cy="324859"/>
          </a:xfrm>
          <a:prstGeom prst="rect">
            <a:avLst/>
          </a:prstGeom>
        </p:spPr>
        <p:txBody>
          <a:bodyPr lIns="0" tIns="0" rIns="0" bIns="0"/>
          <a:lstStyle>
            <a:lvl1pPr marL="0" indent="0">
              <a:buNone/>
              <a:defRPr sz="1600" b="1">
                <a:solidFill>
                  <a:schemeClr val="accent1"/>
                </a:solidFill>
              </a:defRPr>
            </a:lvl1pPr>
            <a:lvl2pPr marL="457200" indent="0">
              <a:buNone/>
              <a:defRPr sz="1400" b="1">
                <a:solidFill>
                  <a:schemeClr val="accent1"/>
                </a:solidFill>
              </a:defRPr>
            </a:lvl2pPr>
            <a:lvl3pPr marL="914400" indent="0">
              <a:buNone/>
              <a:defRPr sz="1400" b="1">
                <a:solidFill>
                  <a:schemeClr val="accent1"/>
                </a:solidFill>
              </a:defRPr>
            </a:lvl3pPr>
            <a:lvl4pPr marL="1371600" indent="0">
              <a:buNone/>
              <a:defRPr sz="1400" b="1">
                <a:solidFill>
                  <a:schemeClr val="accent1"/>
                </a:solidFill>
              </a:defRPr>
            </a:lvl4pPr>
            <a:lvl5pPr marL="1828800" indent="0">
              <a:buNone/>
              <a:defRPr sz="1400" b="1">
                <a:solidFill>
                  <a:schemeClr val="accent1"/>
                </a:solidFill>
              </a:defRPr>
            </a:lvl5pPr>
          </a:lstStyle>
          <a:p>
            <a:pPr lvl="0"/>
            <a:r>
              <a:rPr lang="en-CA" noProof="0"/>
              <a:t>SUBTITLE HERE</a:t>
            </a:r>
          </a:p>
        </p:txBody>
      </p:sp>
      <p:sp>
        <p:nvSpPr>
          <p:cNvPr id="28" name="Picture Placeholder 45">
            <a:extLst>
              <a:ext uri="{FF2B5EF4-FFF2-40B4-BE49-F238E27FC236}">
                <a16:creationId xmlns:a16="http://schemas.microsoft.com/office/drawing/2014/main" id="{93E65457-B685-3C48-BDF8-BE70A709074E}"/>
              </a:ext>
            </a:extLst>
          </p:cNvPr>
          <p:cNvSpPr>
            <a:spLocks noGrp="1"/>
          </p:cNvSpPr>
          <p:nvPr>
            <p:ph type="pic" sz="quarter" idx="14"/>
          </p:nvPr>
        </p:nvSpPr>
        <p:spPr>
          <a:xfrm>
            <a:off x="7486650" y="1"/>
            <a:ext cx="2678113" cy="2725486"/>
          </a:xfrm>
          <a:prstGeom prst="rect">
            <a:avLst/>
          </a:prstGeom>
          <a:noFill/>
          <a:ln>
            <a:noFill/>
          </a:ln>
        </p:spPr>
        <p:txBody>
          <a:bodyPr anchor="ctr"/>
          <a:lstStyle>
            <a:lvl1pPr marL="0" indent="0" algn="ctr">
              <a:buNone/>
              <a:defRPr sz="1600">
                <a:solidFill>
                  <a:schemeClr val="accent4"/>
                </a:solidFill>
              </a:defRPr>
            </a:lvl1pPr>
          </a:lstStyle>
          <a:p>
            <a:r>
              <a:rPr lang="en-CA" noProof="0"/>
              <a:t>Click icon to add picture</a:t>
            </a:r>
          </a:p>
        </p:txBody>
      </p:sp>
      <p:sp>
        <p:nvSpPr>
          <p:cNvPr id="4" name="Slide Number Placeholder 3">
            <a:extLst>
              <a:ext uri="{FF2B5EF4-FFF2-40B4-BE49-F238E27FC236}">
                <a16:creationId xmlns:a16="http://schemas.microsoft.com/office/drawing/2014/main" id="{72254A4D-9970-034D-9696-FE39C0950C2C}"/>
              </a:ext>
            </a:extLst>
          </p:cNvPr>
          <p:cNvSpPr>
            <a:spLocks noGrp="1"/>
          </p:cNvSpPr>
          <p:nvPr>
            <p:ph type="sldNum" sz="quarter" idx="19"/>
          </p:nvPr>
        </p:nvSpPr>
        <p:spPr>
          <a:noFill/>
        </p:spPr>
        <p:txBody>
          <a:bodyPr/>
          <a:lstStyle/>
          <a:p>
            <a:fld id="{D577677A-353E-4520-A81D-CC420FED533F}" type="slidenum">
              <a:rPr lang="en-CA" noProof="0" smtClean="0"/>
              <a:t>‹#›</a:t>
            </a:fld>
            <a:endParaRPr lang="en-CA" noProof="0"/>
          </a:p>
        </p:txBody>
      </p:sp>
      <p:sp>
        <p:nvSpPr>
          <p:cNvPr id="12" name="Text Placeholder 6">
            <a:extLst>
              <a:ext uri="{FF2B5EF4-FFF2-40B4-BE49-F238E27FC236}">
                <a16:creationId xmlns:a16="http://schemas.microsoft.com/office/drawing/2014/main" id="{382E15AC-13F3-6F4E-8654-AF02110B8A1A}"/>
              </a:ext>
            </a:extLst>
          </p:cNvPr>
          <p:cNvSpPr>
            <a:spLocks noGrp="1"/>
          </p:cNvSpPr>
          <p:nvPr>
            <p:ph type="body" sz="quarter" idx="23"/>
          </p:nvPr>
        </p:nvSpPr>
        <p:spPr>
          <a:xfrm>
            <a:off x="3042445" y="3157921"/>
            <a:ext cx="8811228" cy="3181081"/>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13" name="Rectangle 12">
            <a:extLst>
              <a:ext uri="{FF2B5EF4-FFF2-40B4-BE49-F238E27FC236}">
                <a16:creationId xmlns:a16="http://schemas.microsoft.com/office/drawing/2014/main" id="{FBBDA037-56FF-BF45-8F51-C0EDE0F47F55}"/>
              </a:ext>
            </a:extLst>
          </p:cNvPr>
          <p:cNvSpPr/>
          <p:nvPr userDrawn="1"/>
        </p:nvSpPr>
        <p:spPr>
          <a:xfrm>
            <a:off x="10021213" y="6548445"/>
            <a:ext cx="2170787" cy="230832"/>
          </a:xfrm>
          <a:prstGeom prst="rect">
            <a:avLst/>
          </a:prstGeom>
        </p:spPr>
        <p:txBody>
          <a:bodyPr wrap="none">
            <a:spAutoFit/>
          </a:bodyPr>
          <a:lstStyle/>
          <a:p>
            <a:pPr algn="l"/>
            <a:r>
              <a:rPr lang="en-CA" sz="900" b="1" noProof="0">
                <a:solidFill>
                  <a:srgbClr val="FF5029"/>
                </a:solidFill>
                <a:latin typeface="Arial" panose="020B0604020202020204" pitchFamily="34" charset="0"/>
                <a:cs typeface="Arial" panose="020B0604020202020204" pitchFamily="34" charset="0"/>
              </a:rPr>
              <a:t>mccarthy.ca</a:t>
            </a:r>
            <a:r>
              <a:rPr lang="fr-CA" sz="900" b="1">
                <a:solidFill>
                  <a:srgbClr val="666D70"/>
                </a:solidFill>
                <a:latin typeface="Arial" panose="020B0604020202020204" pitchFamily="34" charset="0"/>
                <a:cs typeface="Arial" panose="020B0604020202020204" pitchFamily="34" charset="0"/>
              </a:rPr>
              <a:t>  </a:t>
            </a:r>
            <a:r>
              <a:rPr lang="fr-CA" sz="900">
                <a:solidFill>
                  <a:srgbClr val="666D70"/>
                </a:solidFill>
                <a:latin typeface="Arial" panose="020B0604020202020204" pitchFamily="34" charset="0"/>
                <a:cs typeface="Arial" panose="020B0604020202020204" pitchFamily="34" charset="0"/>
              </a:rPr>
              <a:t>|  McCarthy Tétrault LLP</a:t>
            </a:r>
            <a:endParaRPr lang="en-CA" sz="900">
              <a:solidFill>
                <a:srgbClr val="666D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8372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382511"/>
            <a:ext cx="2026920" cy="475615"/>
          </a:xfrm>
          <a:custGeom>
            <a:avLst/>
            <a:gdLst/>
            <a:ahLst/>
            <a:cxnLst/>
            <a:rect l="l" t="t" r="r" b="b"/>
            <a:pathLst>
              <a:path w="2026920" h="475615">
                <a:moveTo>
                  <a:pt x="2026920" y="0"/>
                </a:moveTo>
                <a:lnTo>
                  <a:pt x="0" y="0"/>
                </a:lnTo>
                <a:lnTo>
                  <a:pt x="0" y="475487"/>
                </a:lnTo>
                <a:lnTo>
                  <a:pt x="2026920" y="475487"/>
                </a:lnTo>
                <a:lnTo>
                  <a:pt x="2026920" y="0"/>
                </a:lnTo>
                <a:close/>
              </a:path>
            </a:pathLst>
          </a:custGeom>
          <a:solidFill>
            <a:srgbClr val="EFEFE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3B464A"/>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200" b="1" i="0">
                <a:solidFill>
                  <a:srgbClr val="959CA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3B464A"/>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3B464A"/>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1.2_Title Page_Full Page Image">
    <p:spTree>
      <p:nvGrpSpPr>
        <p:cNvPr id="1" name=""/>
        <p:cNvGrpSpPr/>
        <p:nvPr/>
      </p:nvGrpSpPr>
      <p:grpSpPr>
        <a:xfrm>
          <a:off x="0" y="0"/>
          <a:ext cx="0" cy="0"/>
          <a:chOff x="0" y="0"/>
          <a:chExt cx="0" cy="0"/>
        </a:xfrm>
      </p:grpSpPr>
      <p:pic>
        <p:nvPicPr>
          <p:cNvPr id="102" name="Picture 101" descr="A group of people walking on a city street&#10;&#10;Description automatically generated">
            <a:extLst>
              <a:ext uri="{FF2B5EF4-FFF2-40B4-BE49-F238E27FC236}">
                <a16:creationId xmlns:a16="http://schemas.microsoft.com/office/drawing/2014/main" id="{49E2C6EC-1486-E54E-812C-A20EF2B677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 t="3219" b="12997"/>
          <a:stretch/>
        </p:blipFill>
        <p:spPr>
          <a:xfrm>
            <a:off x="0" y="0"/>
            <a:ext cx="12192000" cy="6858000"/>
          </a:xfrm>
          <a:prstGeom prst="rect">
            <a:avLst/>
          </a:prstGeom>
        </p:spPr>
      </p:pic>
      <p:grpSp>
        <p:nvGrpSpPr>
          <p:cNvPr id="181" name="Group 180">
            <a:extLst>
              <a:ext uri="{FF2B5EF4-FFF2-40B4-BE49-F238E27FC236}">
                <a16:creationId xmlns:a16="http://schemas.microsoft.com/office/drawing/2014/main" id="{7595D69A-9E0E-8646-9656-4CC60DD33728}"/>
              </a:ext>
            </a:extLst>
          </p:cNvPr>
          <p:cNvGrpSpPr/>
          <p:nvPr userDrawn="1"/>
        </p:nvGrpSpPr>
        <p:grpSpPr>
          <a:xfrm>
            <a:off x="5287247" y="0"/>
            <a:ext cx="6569894" cy="6016205"/>
            <a:chOff x="5342332" y="0"/>
            <a:chExt cx="6569894" cy="6016205"/>
          </a:xfrm>
        </p:grpSpPr>
        <p:pic>
          <p:nvPicPr>
            <p:cNvPr id="182" name="Picture 181" descr="C:\Users\hcherrett\Desktop\McT_Image-Logo_Transparent.emf">
              <a:extLst>
                <a:ext uri="{FF2B5EF4-FFF2-40B4-BE49-F238E27FC236}">
                  <a16:creationId xmlns:a16="http://schemas.microsoft.com/office/drawing/2014/main" id="{17A58CB8-9953-4041-9CA7-8D7F7E768D6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972" t="7167" r="353" b="10807"/>
            <a:stretch/>
          </p:blipFill>
          <p:spPr bwMode="auto">
            <a:xfrm>
              <a:off x="5342332" y="0"/>
              <a:ext cx="6222104" cy="6016205"/>
            </a:xfrm>
            <a:prstGeom prst="rect">
              <a:avLst/>
            </a:prstGeom>
            <a:noFill/>
            <a:effectLst>
              <a:outerShdw blurRad="50800" dist="25400" dir="8100000" algn="t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83" name="Rectangle 182">
              <a:extLst>
                <a:ext uri="{FF2B5EF4-FFF2-40B4-BE49-F238E27FC236}">
                  <a16:creationId xmlns:a16="http://schemas.microsoft.com/office/drawing/2014/main" id="{8C8C6CED-DF07-B24B-8E8A-74A7212C030D}"/>
                </a:ext>
              </a:extLst>
            </p:cNvPr>
            <p:cNvSpPr/>
            <p:nvPr/>
          </p:nvSpPr>
          <p:spPr>
            <a:xfrm>
              <a:off x="11030961" y="0"/>
              <a:ext cx="881265" cy="60162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grpSp>
      <p:grpSp>
        <p:nvGrpSpPr>
          <p:cNvPr id="4" name="Group 3">
            <a:extLst>
              <a:ext uri="{FF2B5EF4-FFF2-40B4-BE49-F238E27FC236}">
                <a16:creationId xmlns:a16="http://schemas.microsoft.com/office/drawing/2014/main" id="{2E84FF45-AD79-8744-AD85-B6D4A8C9D12F}"/>
              </a:ext>
            </a:extLst>
          </p:cNvPr>
          <p:cNvGrpSpPr/>
          <p:nvPr userDrawn="1"/>
        </p:nvGrpSpPr>
        <p:grpSpPr>
          <a:xfrm>
            <a:off x="5165382" y="-8179"/>
            <a:ext cx="228600" cy="5795231"/>
            <a:chOff x="8105778" y="0"/>
            <a:chExt cx="228600" cy="5795231"/>
          </a:xfrm>
        </p:grpSpPr>
        <p:cxnSp>
          <p:nvCxnSpPr>
            <p:cNvPr id="5" name="Straight Connector 4">
              <a:extLst>
                <a:ext uri="{FF2B5EF4-FFF2-40B4-BE49-F238E27FC236}">
                  <a16:creationId xmlns:a16="http://schemas.microsoft.com/office/drawing/2014/main" id="{075D8217-B71B-4D4A-8541-CA029C4EE3DA}"/>
                </a:ext>
              </a:extLst>
            </p:cNvPr>
            <p:cNvCxnSpPr/>
            <p:nvPr/>
          </p:nvCxnSpPr>
          <p:spPr>
            <a:xfrm rot="5400000" flipH="1" flipV="1">
              <a:off x="8105778" y="556663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13689C6-A0B5-0B43-B214-CFEAC68A9E68}"/>
                </a:ext>
              </a:extLst>
            </p:cNvPr>
            <p:cNvCxnSpPr/>
            <p:nvPr/>
          </p:nvCxnSpPr>
          <p:spPr>
            <a:xfrm rot="5400000" flipH="1" flipV="1">
              <a:off x="8105778" y="548803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3A9002-8C8F-DE41-86B9-6638CDDD2DBB}"/>
                </a:ext>
              </a:extLst>
            </p:cNvPr>
            <p:cNvCxnSpPr/>
            <p:nvPr/>
          </p:nvCxnSpPr>
          <p:spPr>
            <a:xfrm rot="5400000" flipH="1" flipV="1">
              <a:off x="8105778" y="533083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19042FA-B24F-6444-B54E-1B1CA6B88137}"/>
                </a:ext>
              </a:extLst>
            </p:cNvPr>
            <p:cNvCxnSpPr/>
            <p:nvPr/>
          </p:nvCxnSpPr>
          <p:spPr>
            <a:xfrm rot="5400000" flipH="1" flipV="1">
              <a:off x="8105778" y="525223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ECEC3D-76AB-FC40-9E7E-8176232EFBA8}"/>
                </a:ext>
              </a:extLst>
            </p:cNvPr>
            <p:cNvCxnSpPr/>
            <p:nvPr/>
          </p:nvCxnSpPr>
          <p:spPr>
            <a:xfrm rot="5400000" flipH="1" flipV="1">
              <a:off x="8105778" y="517363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51D8F15-0125-5448-B31C-05B9F70D64C2}"/>
                </a:ext>
              </a:extLst>
            </p:cNvPr>
            <p:cNvCxnSpPr/>
            <p:nvPr/>
          </p:nvCxnSpPr>
          <p:spPr>
            <a:xfrm rot="5400000" flipH="1" flipV="1">
              <a:off x="8105778" y="509503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0E4F4D4-C379-6F48-8CA3-00C4E160BD43}"/>
                </a:ext>
              </a:extLst>
            </p:cNvPr>
            <p:cNvCxnSpPr/>
            <p:nvPr/>
          </p:nvCxnSpPr>
          <p:spPr>
            <a:xfrm rot="5400000" flipH="1" flipV="1">
              <a:off x="8105778" y="501643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BBC9D6-403C-6C43-BB3B-A745B22DF9D3}"/>
                </a:ext>
              </a:extLst>
            </p:cNvPr>
            <p:cNvCxnSpPr/>
            <p:nvPr/>
          </p:nvCxnSpPr>
          <p:spPr>
            <a:xfrm rot="5400000" flipH="1" flipV="1">
              <a:off x="8105778" y="493783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B51A28-4FC9-8447-A126-C63BEC2D1C06}"/>
                </a:ext>
              </a:extLst>
            </p:cNvPr>
            <p:cNvCxnSpPr/>
            <p:nvPr/>
          </p:nvCxnSpPr>
          <p:spPr>
            <a:xfrm rot="5400000" flipH="1" flipV="1">
              <a:off x="8105778" y="470204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D59CEAA-2758-CF4F-BC9D-9442E0317164}"/>
                </a:ext>
              </a:extLst>
            </p:cNvPr>
            <p:cNvCxnSpPr/>
            <p:nvPr/>
          </p:nvCxnSpPr>
          <p:spPr>
            <a:xfrm rot="5400000" flipH="1" flipV="1">
              <a:off x="8105778" y="454484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D77604E-A33E-C64B-BF84-7761AFC0F391}"/>
                </a:ext>
              </a:extLst>
            </p:cNvPr>
            <p:cNvCxnSpPr/>
            <p:nvPr/>
          </p:nvCxnSpPr>
          <p:spPr>
            <a:xfrm rot="5400000" flipH="1" flipV="1">
              <a:off x="8105778" y="446624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8FD036-0A97-C04F-9946-F8E1CF588BCA}"/>
                </a:ext>
              </a:extLst>
            </p:cNvPr>
            <p:cNvCxnSpPr/>
            <p:nvPr/>
          </p:nvCxnSpPr>
          <p:spPr>
            <a:xfrm rot="5400000" flipH="1" flipV="1">
              <a:off x="8105778" y="438764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CE425A-95EA-F344-AD9C-835B6227CC0E}"/>
                </a:ext>
              </a:extLst>
            </p:cNvPr>
            <p:cNvCxnSpPr/>
            <p:nvPr/>
          </p:nvCxnSpPr>
          <p:spPr>
            <a:xfrm rot="5400000" flipH="1" flipV="1">
              <a:off x="8105778" y="478064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3C65C2B-68E7-DD4E-A0C3-AE8E595BF34C}"/>
                </a:ext>
              </a:extLst>
            </p:cNvPr>
            <p:cNvCxnSpPr/>
            <p:nvPr/>
          </p:nvCxnSpPr>
          <p:spPr>
            <a:xfrm rot="5400000" flipH="1" flipV="1">
              <a:off x="8105778" y="540943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5A4886-B0CF-884E-A814-17D2F040AD34}"/>
                </a:ext>
              </a:extLst>
            </p:cNvPr>
            <p:cNvCxnSpPr/>
            <p:nvPr/>
          </p:nvCxnSpPr>
          <p:spPr>
            <a:xfrm rot="5400000" flipH="1" flipV="1">
              <a:off x="8105778" y="485924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43E3D7F-E24B-F542-A0DA-F4FDCAB497E8}"/>
                </a:ext>
              </a:extLst>
            </p:cNvPr>
            <p:cNvCxnSpPr/>
            <p:nvPr/>
          </p:nvCxnSpPr>
          <p:spPr>
            <a:xfrm rot="5400000" flipH="1" flipV="1">
              <a:off x="8105778" y="462344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1BFE968-F625-3846-BEEC-F65E0C476FD7}"/>
                </a:ext>
              </a:extLst>
            </p:cNvPr>
            <p:cNvCxnSpPr/>
            <p:nvPr/>
          </p:nvCxnSpPr>
          <p:spPr>
            <a:xfrm rot="5400000" flipH="1" flipV="1">
              <a:off x="8105778" y="430904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50F5CE-6DD2-3A4D-A921-F570C650A24E}"/>
                </a:ext>
              </a:extLst>
            </p:cNvPr>
            <p:cNvCxnSpPr/>
            <p:nvPr/>
          </p:nvCxnSpPr>
          <p:spPr>
            <a:xfrm rot="5400000" flipH="1" flipV="1">
              <a:off x="8105778" y="423044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565105F-6B27-9F45-96B4-B20AAE834797}"/>
                </a:ext>
              </a:extLst>
            </p:cNvPr>
            <p:cNvCxnSpPr/>
            <p:nvPr/>
          </p:nvCxnSpPr>
          <p:spPr>
            <a:xfrm rot="5400000" flipH="1" flipV="1">
              <a:off x="8105778" y="415184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FE7C29E-EA8C-5549-85A6-1EFDCDB58CA0}"/>
                </a:ext>
              </a:extLst>
            </p:cNvPr>
            <p:cNvCxnSpPr/>
            <p:nvPr/>
          </p:nvCxnSpPr>
          <p:spPr>
            <a:xfrm rot="5400000" flipH="1" flipV="1">
              <a:off x="8105778" y="399465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DDD35D5-E6AA-A24E-903E-517A5445FE53}"/>
                </a:ext>
              </a:extLst>
            </p:cNvPr>
            <p:cNvCxnSpPr/>
            <p:nvPr/>
          </p:nvCxnSpPr>
          <p:spPr>
            <a:xfrm rot="5400000" flipH="1" flipV="1">
              <a:off x="8105778" y="391605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BC46B8-221A-DA4D-BFDE-915A258E641B}"/>
                </a:ext>
              </a:extLst>
            </p:cNvPr>
            <p:cNvCxnSpPr/>
            <p:nvPr/>
          </p:nvCxnSpPr>
          <p:spPr>
            <a:xfrm rot="5400000" flipH="1" flipV="1">
              <a:off x="8105778" y="383745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ECE0E84-C9B2-AC48-95D2-A85877E59C10}"/>
                </a:ext>
              </a:extLst>
            </p:cNvPr>
            <p:cNvCxnSpPr/>
            <p:nvPr/>
          </p:nvCxnSpPr>
          <p:spPr>
            <a:xfrm rot="5400000" flipH="1" flipV="1">
              <a:off x="8105778" y="375885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4A18235-500C-1447-9A9A-2E08DF630156}"/>
                </a:ext>
              </a:extLst>
            </p:cNvPr>
            <p:cNvCxnSpPr/>
            <p:nvPr/>
          </p:nvCxnSpPr>
          <p:spPr>
            <a:xfrm rot="5400000" flipH="1" flipV="1">
              <a:off x="8105778" y="368025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FFA5D55-7B4C-9F44-849D-FD4EE1444898}"/>
                </a:ext>
              </a:extLst>
            </p:cNvPr>
            <p:cNvCxnSpPr/>
            <p:nvPr/>
          </p:nvCxnSpPr>
          <p:spPr>
            <a:xfrm rot="5400000" flipH="1" flipV="1">
              <a:off x="8105778" y="360165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1384FCB-1A28-A148-8FF5-79351E51ACBC}"/>
                </a:ext>
              </a:extLst>
            </p:cNvPr>
            <p:cNvCxnSpPr/>
            <p:nvPr/>
          </p:nvCxnSpPr>
          <p:spPr>
            <a:xfrm rot="5400000" flipH="1" flipV="1">
              <a:off x="8105778" y="336585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3CBCAE1-BCA3-7145-84F9-2676DE0B6825}"/>
                </a:ext>
              </a:extLst>
            </p:cNvPr>
            <p:cNvCxnSpPr/>
            <p:nvPr/>
          </p:nvCxnSpPr>
          <p:spPr>
            <a:xfrm rot="5400000" flipH="1" flipV="1">
              <a:off x="8105778" y="320866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F61984B-19CB-CA4F-A2FB-53CB2CAD2ACB}"/>
                </a:ext>
              </a:extLst>
            </p:cNvPr>
            <p:cNvCxnSpPr/>
            <p:nvPr/>
          </p:nvCxnSpPr>
          <p:spPr>
            <a:xfrm rot="5400000" flipH="1" flipV="1">
              <a:off x="8105778" y="313006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719BA0-BD88-6C4C-91B8-808EA35C3C0D}"/>
                </a:ext>
              </a:extLst>
            </p:cNvPr>
            <p:cNvCxnSpPr/>
            <p:nvPr/>
          </p:nvCxnSpPr>
          <p:spPr>
            <a:xfrm rot="5400000" flipH="1" flipV="1">
              <a:off x="8105778" y="305146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3A1172-33D7-F641-9F59-D6454CE54661}"/>
                </a:ext>
              </a:extLst>
            </p:cNvPr>
            <p:cNvCxnSpPr/>
            <p:nvPr/>
          </p:nvCxnSpPr>
          <p:spPr>
            <a:xfrm rot="5400000" flipH="1" flipV="1">
              <a:off x="8105778" y="344445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4FB629-4C8D-7D43-B101-F2AD3BCAE26D}"/>
                </a:ext>
              </a:extLst>
            </p:cNvPr>
            <p:cNvCxnSpPr/>
            <p:nvPr/>
          </p:nvCxnSpPr>
          <p:spPr>
            <a:xfrm rot="5400000" flipH="1" flipV="1">
              <a:off x="8105778" y="407325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B2699A-26A7-754E-BB82-85D5EAFD4F34}"/>
                </a:ext>
              </a:extLst>
            </p:cNvPr>
            <p:cNvCxnSpPr/>
            <p:nvPr/>
          </p:nvCxnSpPr>
          <p:spPr>
            <a:xfrm rot="5400000" flipH="1" flipV="1">
              <a:off x="8105778" y="352305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F03C45A-DA48-0C49-9578-83C246F991B6}"/>
                </a:ext>
              </a:extLst>
            </p:cNvPr>
            <p:cNvCxnSpPr/>
            <p:nvPr/>
          </p:nvCxnSpPr>
          <p:spPr>
            <a:xfrm rot="5400000" flipH="1" flipV="1">
              <a:off x="8105778" y="328726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79E1889-EE37-D945-BF13-38A76276D8EC}"/>
                </a:ext>
              </a:extLst>
            </p:cNvPr>
            <p:cNvCxnSpPr/>
            <p:nvPr/>
          </p:nvCxnSpPr>
          <p:spPr>
            <a:xfrm rot="5400000" flipH="1" flipV="1">
              <a:off x="8105778" y="297286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3203A14-5BB2-8D41-86B6-78B0764D469C}"/>
                </a:ext>
              </a:extLst>
            </p:cNvPr>
            <p:cNvCxnSpPr/>
            <p:nvPr/>
          </p:nvCxnSpPr>
          <p:spPr>
            <a:xfrm rot="5400000" flipH="1" flipV="1">
              <a:off x="8105778" y="289426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3AE9AF8-FEC9-2C43-B650-BC0C25D2FE50}"/>
                </a:ext>
              </a:extLst>
            </p:cNvPr>
            <p:cNvCxnSpPr/>
            <p:nvPr/>
          </p:nvCxnSpPr>
          <p:spPr>
            <a:xfrm rot="5400000" flipH="1" flipV="1">
              <a:off x="8105778" y="281566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C0C54DE-DADA-574B-B1B4-46A702D74218}"/>
                </a:ext>
              </a:extLst>
            </p:cNvPr>
            <p:cNvCxnSpPr/>
            <p:nvPr/>
          </p:nvCxnSpPr>
          <p:spPr>
            <a:xfrm rot="5400000" flipH="1" flipV="1">
              <a:off x="8105778" y="265846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8FB9F81-0DE4-7F44-B173-8A83BC8D7D3A}"/>
                </a:ext>
              </a:extLst>
            </p:cNvPr>
            <p:cNvCxnSpPr/>
            <p:nvPr/>
          </p:nvCxnSpPr>
          <p:spPr>
            <a:xfrm rot="5400000" flipH="1" flipV="1">
              <a:off x="8105778" y="257986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1468B48-CD23-724F-B250-7F87B1524346}"/>
                </a:ext>
              </a:extLst>
            </p:cNvPr>
            <p:cNvCxnSpPr/>
            <p:nvPr/>
          </p:nvCxnSpPr>
          <p:spPr>
            <a:xfrm rot="5400000" flipH="1" flipV="1">
              <a:off x="8105778" y="250127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7F329A8-FAE5-3B47-8F0A-BB777360AD69}"/>
                </a:ext>
              </a:extLst>
            </p:cNvPr>
            <p:cNvCxnSpPr/>
            <p:nvPr/>
          </p:nvCxnSpPr>
          <p:spPr>
            <a:xfrm rot="5400000" flipH="1" flipV="1">
              <a:off x="8105778" y="242267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E739233-33A7-D64A-96FC-92FF0759E964}"/>
                </a:ext>
              </a:extLst>
            </p:cNvPr>
            <p:cNvCxnSpPr/>
            <p:nvPr/>
          </p:nvCxnSpPr>
          <p:spPr>
            <a:xfrm rot="5400000" flipH="1" flipV="1">
              <a:off x="8105778" y="234407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1B30B56-A6C1-6344-8712-3620807B5941}"/>
                </a:ext>
              </a:extLst>
            </p:cNvPr>
            <p:cNvCxnSpPr/>
            <p:nvPr/>
          </p:nvCxnSpPr>
          <p:spPr>
            <a:xfrm rot="5400000" flipH="1" flipV="1">
              <a:off x="8105778" y="226547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C2EBD9B-1D56-2C40-82A3-55F0B578C897}"/>
                </a:ext>
              </a:extLst>
            </p:cNvPr>
            <p:cNvCxnSpPr/>
            <p:nvPr/>
          </p:nvCxnSpPr>
          <p:spPr>
            <a:xfrm rot="5400000" flipH="1" flipV="1">
              <a:off x="8105778" y="202967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A4F45E3-CACB-1A4B-8D69-3753DE54660D}"/>
                </a:ext>
              </a:extLst>
            </p:cNvPr>
            <p:cNvCxnSpPr/>
            <p:nvPr/>
          </p:nvCxnSpPr>
          <p:spPr>
            <a:xfrm rot="5400000" flipH="1" flipV="1">
              <a:off x="8105778" y="187247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5406400-C5B6-CB46-B68D-5CC275E685AF}"/>
                </a:ext>
              </a:extLst>
            </p:cNvPr>
            <p:cNvCxnSpPr/>
            <p:nvPr/>
          </p:nvCxnSpPr>
          <p:spPr>
            <a:xfrm rot="5400000" flipH="1" flipV="1">
              <a:off x="8105778" y="179387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98CFCFA-7E99-F24C-A006-D2094164CCD6}"/>
                </a:ext>
              </a:extLst>
            </p:cNvPr>
            <p:cNvCxnSpPr/>
            <p:nvPr/>
          </p:nvCxnSpPr>
          <p:spPr>
            <a:xfrm rot="5400000" flipH="1" flipV="1">
              <a:off x="8105778" y="171528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B4B3F30-0195-414C-9CAE-B0A3A92CF85E}"/>
                </a:ext>
              </a:extLst>
            </p:cNvPr>
            <p:cNvCxnSpPr/>
            <p:nvPr/>
          </p:nvCxnSpPr>
          <p:spPr>
            <a:xfrm rot="5400000" flipH="1" flipV="1">
              <a:off x="8105778" y="210827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C7B48D9-A67D-8348-957A-5741F6566669}"/>
                </a:ext>
              </a:extLst>
            </p:cNvPr>
            <p:cNvCxnSpPr/>
            <p:nvPr/>
          </p:nvCxnSpPr>
          <p:spPr>
            <a:xfrm rot="5400000" flipH="1" flipV="1">
              <a:off x="8105778" y="273706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997BE8A-221F-504C-8CB9-657D2E941F85}"/>
                </a:ext>
              </a:extLst>
            </p:cNvPr>
            <p:cNvCxnSpPr/>
            <p:nvPr/>
          </p:nvCxnSpPr>
          <p:spPr>
            <a:xfrm rot="5400000" flipH="1" flipV="1">
              <a:off x="8105778" y="218687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3B58100-8A8D-5946-9418-F61F16E9FEFF}"/>
                </a:ext>
              </a:extLst>
            </p:cNvPr>
            <p:cNvCxnSpPr/>
            <p:nvPr/>
          </p:nvCxnSpPr>
          <p:spPr>
            <a:xfrm rot="5400000" flipH="1" flipV="1">
              <a:off x="8105778" y="195107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D3602C1-55C3-3F45-BD39-F4AA7EE513DB}"/>
                </a:ext>
              </a:extLst>
            </p:cNvPr>
            <p:cNvCxnSpPr/>
            <p:nvPr/>
          </p:nvCxnSpPr>
          <p:spPr>
            <a:xfrm rot="5400000" flipH="1" flipV="1">
              <a:off x="8105778" y="163668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75C26CE-7FF9-0348-9CFB-452A7C9F9B85}"/>
                </a:ext>
              </a:extLst>
            </p:cNvPr>
            <p:cNvCxnSpPr/>
            <p:nvPr/>
          </p:nvCxnSpPr>
          <p:spPr>
            <a:xfrm rot="5400000" flipH="1" flipV="1">
              <a:off x="8105778" y="155808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7C6D1CF-537B-D94B-9448-A2954BECF946}"/>
                </a:ext>
              </a:extLst>
            </p:cNvPr>
            <p:cNvCxnSpPr/>
            <p:nvPr/>
          </p:nvCxnSpPr>
          <p:spPr>
            <a:xfrm rot="5400000" flipH="1" flipV="1">
              <a:off x="8105778" y="147948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5F0938-4B29-404E-91AF-4387721B695F}"/>
                </a:ext>
              </a:extLst>
            </p:cNvPr>
            <p:cNvCxnSpPr/>
            <p:nvPr/>
          </p:nvCxnSpPr>
          <p:spPr>
            <a:xfrm rot="5400000" flipH="1" flipV="1">
              <a:off x="8105778" y="132228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319DE53-125A-1B41-BAA8-76A4B8FB6B7C}"/>
                </a:ext>
              </a:extLst>
            </p:cNvPr>
            <p:cNvCxnSpPr/>
            <p:nvPr/>
          </p:nvCxnSpPr>
          <p:spPr>
            <a:xfrm rot="5400000" flipH="1" flipV="1">
              <a:off x="8105778" y="124368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DC386DA-2033-D443-BD29-C49527D152E4}"/>
                </a:ext>
              </a:extLst>
            </p:cNvPr>
            <p:cNvCxnSpPr/>
            <p:nvPr/>
          </p:nvCxnSpPr>
          <p:spPr>
            <a:xfrm rot="5400000" flipH="1" flipV="1">
              <a:off x="8105778" y="116508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862720D-A867-2C4E-9279-0F83F88E0F0A}"/>
                </a:ext>
              </a:extLst>
            </p:cNvPr>
            <p:cNvCxnSpPr/>
            <p:nvPr/>
          </p:nvCxnSpPr>
          <p:spPr>
            <a:xfrm rot="5400000" flipH="1" flipV="1">
              <a:off x="8105778" y="108648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8F87EE3-FADA-2345-B6EE-527F86675EC6}"/>
                </a:ext>
              </a:extLst>
            </p:cNvPr>
            <p:cNvCxnSpPr/>
            <p:nvPr/>
          </p:nvCxnSpPr>
          <p:spPr>
            <a:xfrm rot="5400000" flipH="1" flipV="1">
              <a:off x="8105778" y="100788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B0E203D-41CF-A74B-9ADD-387903445C30}"/>
                </a:ext>
              </a:extLst>
            </p:cNvPr>
            <p:cNvCxnSpPr/>
            <p:nvPr/>
          </p:nvCxnSpPr>
          <p:spPr>
            <a:xfrm rot="5400000" flipH="1" flipV="1">
              <a:off x="8105778" y="92929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BA9C76-5A3C-534B-93DF-7C243E8BECD0}"/>
                </a:ext>
              </a:extLst>
            </p:cNvPr>
            <p:cNvCxnSpPr/>
            <p:nvPr/>
          </p:nvCxnSpPr>
          <p:spPr>
            <a:xfrm rot="5400000" flipH="1" flipV="1">
              <a:off x="8105778" y="69349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2BCC82E-5720-DA46-AEB4-64C7805BA5BC}"/>
                </a:ext>
              </a:extLst>
            </p:cNvPr>
            <p:cNvCxnSpPr/>
            <p:nvPr/>
          </p:nvCxnSpPr>
          <p:spPr>
            <a:xfrm rot="5400000" flipH="1" flipV="1">
              <a:off x="8105778" y="53629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4E462AD-4528-BC43-802B-5A1E78BC94D1}"/>
                </a:ext>
              </a:extLst>
            </p:cNvPr>
            <p:cNvCxnSpPr/>
            <p:nvPr/>
          </p:nvCxnSpPr>
          <p:spPr>
            <a:xfrm rot="5400000" flipH="1" flipV="1">
              <a:off x="8105778" y="45769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1F249F-FBAD-5E4F-AF8B-93C8A45D8368}"/>
                </a:ext>
              </a:extLst>
            </p:cNvPr>
            <p:cNvCxnSpPr/>
            <p:nvPr/>
          </p:nvCxnSpPr>
          <p:spPr>
            <a:xfrm rot="5400000" flipH="1" flipV="1">
              <a:off x="8105778" y="37909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E363E57-E5B3-B04F-9DF2-98A393E468C7}"/>
                </a:ext>
              </a:extLst>
            </p:cNvPr>
            <p:cNvCxnSpPr/>
            <p:nvPr/>
          </p:nvCxnSpPr>
          <p:spPr>
            <a:xfrm rot="5400000" flipH="1" flipV="1">
              <a:off x="8105778" y="77209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1F695B6-1A43-D146-A57E-484A29522ED3}"/>
                </a:ext>
              </a:extLst>
            </p:cNvPr>
            <p:cNvCxnSpPr/>
            <p:nvPr/>
          </p:nvCxnSpPr>
          <p:spPr>
            <a:xfrm rot="5400000" flipH="1" flipV="1">
              <a:off x="8105778" y="140088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561B2E9-9EA3-DF4D-AC4D-34C15657A73E}"/>
                </a:ext>
              </a:extLst>
            </p:cNvPr>
            <p:cNvCxnSpPr/>
            <p:nvPr/>
          </p:nvCxnSpPr>
          <p:spPr>
            <a:xfrm rot="5400000" flipH="1" flipV="1">
              <a:off x="8105778" y="85069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55FA2B5-4FBF-E14C-89D6-70A4C206A133}"/>
                </a:ext>
              </a:extLst>
            </p:cNvPr>
            <p:cNvCxnSpPr/>
            <p:nvPr/>
          </p:nvCxnSpPr>
          <p:spPr>
            <a:xfrm rot="5400000" flipH="1" flipV="1">
              <a:off x="8105778" y="61489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B64434B-AB16-254D-80CE-6F0384F1EB83}"/>
                </a:ext>
              </a:extLst>
            </p:cNvPr>
            <p:cNvCxnSpPr/>
            <p:nvPr/>
          </p:nvCxnSpPr>
          <p:spPr>
            <a:xfrm rot="5400000" flipH="1" flipV="1">
              <a:off x="8105778" y="30049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50361CE-F2A8-E449-B5AB-9C1BBFD385FA}"/>
                </a:ext>
              </a:extLst>
            </p:cNvPr>
            <p:cNvCxnSpPr/>
            <p:nvPr/>
          </p:nvCxnSpPr>
          <p:spPr>
            <a:xfrm rot="5400000" flipH="1" flipV="1">
              <a:off x="8105778" y="22189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0E7EA3D-F846-B744-9165-DFD99D79937A}"/>
                </a:ext>
              </a:extLst>
            </p:cNvPr>
            <p:cNvCxnSpPr/>
            <p:nvPr/>
          </p:nvCxnSpPr>
          <p:spPr>
            <a:xfrm rot="5400000" flipH="1" flipV="1">
              <a:off x="8105778" y="14330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AF2F5D7-19E9-6947-8164-C954596454EB}"/>
                </a:ext>
              </a:extLst>
            </p:cNvPr>
            <p:cNvCxnSpPr>
              <a:cxnSpLocks/>
            </p:cNvCxnSpPr>
            <p:nvPr/>
          </p:nvCxnSpPr>
          <p:spPr>
            <a:xfrm flipV="1">
              <a:off x="8105778" y="0"/>
              <a:ext cx="228600" cy="2147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C62D27A-8B5D-7F41-A138-DC0369C8996C}"/>
                </a:ext>
              </a:extLst>
            </p:cNvPr>
            <p:cNvCxnSpPr>
              <a:cxnSpLocks/>
            </p:cNvCxnSpPr>
            <p:nvPr/>
          </p:nvCxnSpPr>
          <p:spPr>
            <a:xfrm flipV="1">
              <a:off x="8105778" y="0"/>
              <a:ext cx="154644" cy="13610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564D4D8-3AC0-7141-B1D5-930127D96B6A}"/>
                </a:ext>
              </a:extLst>
            </p:cNvPr>
            <p:cNvCxnSpPr/>
            <p:nvPr/>
          </p:nvCxnSpPr>
          <p:spPr>
            <a:xfrm rot="5400000" flipH="1" flipV="1">
              <a:off x="8105778" y="6470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7595D69A-9E0E-8646-9656-4CC60DD33728}"/>
              </a:ext>
            </a:extLst>
          </p:cNvPr>
          <p:cNvGrpSpPr/>
          <p:nvPr userDrawn="1"/>
        </p:nvGrpSpPr>
        <p:grpSpPr>
          <a:xfrm>
            <a:off x="5287247" y="0"/>
            <a:ext cx="6569894" cy="6016205"/>
            <a:chOff x="5342332" y="0"/>
            <a:chExt cx="6569894" cy="6016205"/>
          </a:xfrm>
        </p:grpSpPr>
        <p:pic>
          <p:nvPicPr>
            <p:cNvPr id="79" name="Picture 78" descr="C:\Users\hcherrett\Desktop\McT_Image-Logo_Transparent.emf">
              <a:extLst>
                <a:ext uri="{FF2B5EF4-FFF2-40B4-BE49-F238E27FC236}">
                  <a16:creationId xmlns:a16="http://schemas.microsoft.com/office/drawing/2014/main" id="{17A58CB8-9953-4041-9CA7-8D7F7E768D6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972" t="7167" r="353" b="10807"/>
            <a:stretch/>
          </p:blipFill>
          <p:spPr bwMode="auto">
            <a:xfrm>
              <a:off x="5342332" y="0"/>
              <a:ext cx="6222104" cy="6016205"/>
            </a:xfrm>
            <a:prstGeom prst="rect">
              <a:avLst/>
            </a:prstGeom>
            <a:noFill/>
            <a:effectLst>
              <a:outerShdw blurRad="50800" dist="25400" dir="8100000" algn="t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8C8C6CED-DF07-B24B-8E8A-74A7212C030D}"/>
                </a:ext>
              </a:extLst>
            </p:cNvPr>
            <p:cNvSpPr/>
            <p:nvPr/>
          </p:nvSpPr>
          <p:spPr>
            <a:xfrm>
              <a:off x="11030961" y="0"/>
              <a:ext cx="881265" cy="60162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grpSp>
      <p:grpSp>
        <p:nvGrpSpPr>
          <p:cNvPr id="81" name="Group 80">
            <a:extLst>
              <a:ext uri="{FF2B5EF4-FFF2-40B4-BE49-F238E27FC236}">
                <a16:creationId xmlns:a16="http://schemas.microsoft.com/office/drawing/2014/main" id="{519A275C-E091-474F-A62C-1A88E90906DA}"/>
              </a:ext>
            </a:extLst>
          </p:cNvPr>
          <p:cNvGrpSpPr/>
          <p:nvPr userDrawn="1"/>
        </p:nvGrpSpPr>
        <p:grpSpPr>
          <a:xfrm>
            <a:off x="7159349" y="5963150"/>
            <a:ext cx="4697689" cy="95411"/>
            <a:chOff x="1905000" y="4400551"/>
            <a:chExt cx="3751825" cy="76200"/>
          </a:xfrm>
        </p:grpSpPr>
        <p:sp>
          <p:nvSpPr>
            <p:cNvPr id="82" name="Right Triangle 81">
              <a:extLst>
                <a:ext uri="{FF2B5EF4-FFF2-40B4-BE49-F238E27FC236}">
                  <a16:creationId xmlns:a16="http://schemas.microsoft.com/office/drawing/2014/main" id="{0CE69274-2845-0046-8566-CAF5798D6374}"/>
                </a:ext>
              </a:extLst>
            </p:cNvPr>
            <p:cNvSpPr/>
            <p:nvPr/>
          </p:nvSpPr>
          <p:spPr>
            <a:xfrm flipH="1">
              <a:off x="1905000" y="4400551"/>
              <a:ext cx="76200" cy="76200"/>
            </a:xfrm>
            <a:prstGeom prst="rtTriangle">
              <a:avLst/>
            </a:prstGeom>
            <a:solidFill>
              <a:srgbClr val="FF5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83" name="Rectangle 82">
              <a:extLst>
                <a:ext uri="{FF2B5EF4-FFF2-40B4-BE49-F238E27FC236}">
                  <a16:creationId xmlns:a16="http://schemas.microsoft.com/office/drawing/2014/main" id="{1D263E0F-495F-F14C-A0CE-129F481739C2}"/>
                </a:ext>
              </a:extLst>
            </p:cNvPr>
            <p:cNvSpPr/>
            <p:nvPr/>
          </p:nvSpPr>
          <p:spPr>
            <a:xfrm>
              <a:off x="1981200" y="4400564"/>
              <a:ext cx="3675625" cy="76187"/>
            </a:xfrm>
            <a:prstGeom prst="rect">
              <a:avLst/>
            </a:prstGeom>
            <a:solidFill>
              <a:srgbClr val="FF5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grpSp>
      <p:grpSp>
        <p:nvGrpSpPr>
          <p:cNvPr id="85" name="Group 4">
            <a:extLst>
              <a:ext uri="{FF2B5EF4-FFF2-40B4-BE49-F238E27FC236}">
                <a16:creationId xmlns:a16="http://schemas.microsoft.com/office/drawing/2014/main" id="{112504A2-C539-5844-B641-B18C1BEDBE90}"/>
              </a:ext>
            </a:extLst>
          </p:cNvPr>
          <p:cNvGrpSpPr>
            <a:grpSpLocks noChangeAspect="1"/>
          </p:cNvGrpSpPr>
          <p:nvPr userDrawn="1"/>
        </p:nvGrpSpPr>
        <p:grpSpPr bwMode="auto">
          <a:xfrm>
            <a:off x="5957992" y="388912"/>
            <a:ext cx="1160639" cy="420530"/>
            <a:chOff x="2574" y="1711"/>
            <a:chExt cx="2150" cy="779"/>
          </a:xfrm>
          <a:solidFill>
            <a:srgbClr val="969BA0"/>
          </a:solidFill>
          <a:effectLst/>
        </p:grpSpPr>
        <p:sp>
          <p:nvSpPr>
            <p:cNvPr id="86" name="Freeform 5">
              <a:extLst>
                <a:ext uri="{FF2B5EF4-FFF2-40B4-BE49-F238E27FC236}">
                  <a16:creationId xmlns:a16="http://schemas.microsoft.com/office/drawing/2014/main" id="{852373E7-8480-A040-94FA-310AF275A982}"/>
                </a:ext>
              </a:extLst>
            </p:cNvPr>
            <p:cNvSpPr>
              <a:spLocks/>
            </p:cNvSpPr>
            <p:nvPr/>
          </p:nvSpPr>
          <p:spPr bwMode="auto">
            <a:xfrm>
              <a:off x="4438" y="1819"/>
              <a:ext cx="286" cy="383"/>
            </a:xfrm>
            <a:custGeom>
              <a:avLst/>
              <a:gdLst>
                <a:gd name="T0" fmla="*/ 215 w 286"/>
                <a:gd name="T1" fmla="*/ 0 h 383"/>
                <a:gd name="T2" fmla="*/ 142 w 286"/>
                <a:gd name="T3" fmla="*/ 182 h 383"/>
                <a:gd name="T4" fmla="*/ 71 w 286"/>
                <a:gd name="T5" fmla="*/ 0 h 383"/>
                <a:gd name="T6" fmla="*/ 0 w 286"/>
                <a:gd name="T7" fmla="*/ 0 h 383"/>
                <a:gd name="T8" fmla="*/ 109 w 286"/>
                <a:gd name="T9" fmla="*/ 265 h 383"/>
                <a:gd name="T10" fmla="*/ 62 w 286"/>
                <a:gd name="T11" fmla="*/ 383 h 383"/>
                <a:gd name="T12" fmla="*/ 133 w 286"/>
                <a:gd name="T13" fmla="*/ 383 h 383"/>
                <a:gd name="T14" fmla="*/ 286 w 286"/>
                <a:gd name="T15" fmla="*/ 0 h 383"/>
                <a:gd name="T16" fmla="*/ 215 w 286"/>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383">
                  <a:moveTo>
                    <a:pt x="215" y="0"/>
                  </a:moveTo>
                  <a:lnTo>
                    <a:pt x="142" y="182"/>
                  </a:lnTo>
                  <a:lnTo>
                    <a:pt x="71" y="0"/>
                  </a:lnTo>
                  <a:lnTo>
                    <a:pt x="0" y="0"/>
                  </a:lnTo>
                  <a:lnTo>
                    <a:pt x="109" y="265"/>
                  </a:lnTo>
                  <a:lnTo>
                    <a:pt x="62" y="383"/>
                  </a:lnTo>
                  <a:lnTo>
                    <a:pt x="133" y="383"/>
                  </a:lnTo>
                  <a:lnTo>
                    <a:pt x="286" y="0"/>
                  </a:lnTo>
                  <a:lnTo>
                    <a:pt x="2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87" name="Freeform 6">
              <a:extLst>
                <a:ext uri="{FF2B5EF4-FFF2-40B4-BE49-F238E27FC236}">
                  <a16:creationId xmlns:a16="http://schemas.microsoft.com/office/drawing/2014/main" id="{943209D9-A647-DA41-99FD-19C524C8AD81}"/>
                </a:ext>
              </a:extLst>
            </p:cNvPr>
            <p:cNvSpPr>
              <a:spLocks noEditPoints="1"/>
            </p:cNvSpPr>
            <p:nvPr/>
          </p:nvSpPr>
          <p:spPr bwMode="auto">
            <a:xfrm>
              <a:off x="3505" y="2197"/>
              <a:ext cx="236" cy="293"/>
            </a:xfrm>
            <a:custGeom>
              <a:avLst/>
              <a:gdLst>
                <a:gd name="T0" fmla="*/ 76 w 100"/>
                <a:gd name="T1" fmla="*/ 120 h 124"/>
                <a:gd name="T2" fmla="*/ 75 w 100"/>
                <a:gd name="T3" fmla="*/ 107 h 124"/>
                <a:gd name="T4" fmla="*/ 39 w 100"/>
                <a:gd name="T5" fmla="*/ 124 h 124"/>
                <a:gd name="T6" fmla="*/ 0 w 100"/>
                <a:gd name="T7" fmla="*/ 86 h 124"/>
                <a:gd name="T8" fmla="*/ 9 w 100"/>
                <a:gd name="T9" fmla="*/ 62 h 124"/>
                <a:gd name="T10" fmla="*/ 48 w 100"/>
                <a:gd name="T11" fmla="*/ 47 h 124"/>
                <a:gd name="T12" fmla="*/ 74 w 100"/>
                <a:gd name="T13" fmla="*/ 47 h 124"/>
                <a:gd name="T14" fmla="*/ 74 w 100"/>
                <a:gd name="T15" fmla="*/ 46 h 124"/>
                <a:gd name="T16" fmla="*/ 50 w 100"/>
                <a:gd name="T17" fmla="*/ 23 h 124"/>
                <a:gd name="T18" fmla="*/ 19 w 100"/>
                <a:gd name="T19" fmla="*/ 38 h 124"/>
                <a:gd name="T20" fmla="*/ 4 w 100"/>
                <a:gd name="T21" fmla="*/ 21 h 124"/>
                <a:gd name="T22" fmla="*/ 51 w 100"/>
                <a:gd name="T23" fmla="*/ 0 h 124"/>
                <a:gd name="T24" fmla="*/ 89 w 100"/>
                <a:gd name="T25" fmla="*/ 13 h 124"/>
                <a:gd name="T26" fmla="*/ 100 w 100"/>
                <a:gd name="T27" fmla="*/ 59 h 124"/>
                <a:gd name="T28" fmla="*/ 100 w 100"/>
                <a:gd name="T29" fmla="*/ 120 h 124"/>
                <a:gd name="T30" fmla="*/ 76 w 100"/>
                <a:gd name="T31" fmla="*/ 120 h 124"/>
                <a:gd name="T32" fmla="*/ 58 w 100"/>
                <a:gd name="T33" fmla="*/ 67 h 124"/>
                <a:gd name="T34" fmla="*/ 27 w 100"/>
                <a:gd name="T35" fmla="*/ 85 h 124"/>
                <a:gd name="T36" fmla="*/ 45 w 100"/>
                <a:gd name="T37" fmla="*/ 102 h 124"/>
                <a:gd name="T38" fmla="*/ 66 w 100"/>
                <a:gd name="T39" fmla="*/ 93 h 124"/>
                <a:gd name="T40" fmla="*/ 74 w 100"/>
                <a:gd name="T41" fmla="*/ 75 h 124"/>
                <a:gd name="T42" fmla="*/ 74 w 100"/>
                <a:gd name="T43" fmla="*/ 67 h 124"/>
                <a:gd name="T44" fmla="*/ 58 w 100"/>
                <a:gd name="T45" fmla="*/ 6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24">
                  <a:moveTo>
                    <a:pt x="76" y="120"/>
                  </a:moveTo>
                  <a:cubicBezTo>
                    <a:pt x="75" y="107"/>
                    <a:pt x="75" y="107"/>
                    <a:pt x="75" y="107"/>
                  </a:cubicBezTo>
                  <a:cubicBezTo>
                    <a:pt x="72" y="111"/>
                    <a:pt x="61" y="124"/>
                    <a:pt x="39" y="124"/>
                  </a:cubicBezTo>
                  <a:cubicBezTo>
                    <a:pt x="19" y="124"/>
                    <a:pt x="0" y="112"/>
                    <a:pt x="0" y="86"/>
                  </a:cubicBezTo>
                  <a:cubicBezTo>
                    <a:pt x="0" y="75"/>
                    <a:pt x="4" y="67"/>
                    <a:pt x="9" y="62"/>
                  </a:cubicBezTo>
                  <a:cubicBezTo>
                    <a:pt x="20" y="50"/>
                    <a:pt x="35" y="47"/>
                    <a:pt x="48" y="47"/>
                  </a:cubicBezTo>
                  <a:cubicBezTo>
                    <a:pt x="74" y="47"/>
                    <a:pt x="74" y="47"/>
                    <a:pt x="74" y="47"/>
                  </a:cubicBezTo>
                  <a:cubicBezTo>
                    <a:pt x="74" y="46"/>
                    <a:pt x="74" y="46"/>
                    <a:pt x="74" y="46"/>
                  </a:cubicBezTo>
                  <a:cubicBezTo>
                    <a:pt x="74" y="29"/>
                    <a:pt x="64" y="23"/>
                    <a:pt x="50" y="23"/>
                  </a:cubicBezTo>
                  <a:cubicBezTo>
                    <a:pt x="32" y="23"/>
                    <a:pt x="20" y="36"/>
                    <a:pt x="19" y="38"/>
                  </a:cubicBezTo>
                  <a:cubicBezTo>
                    <a:pt x="4" y="21"/>
                    <a:pt x="4" y="21"/>
                    <a:pt x="4" y="21"/>
                  </a:cubicBezTo>
                  <a:cubicBezTo>
                    <a:pt x="5" y="20"/>
                    <a:pt x="20" y="0"/>
                    <a:pt x="51" y="0"/>
                  </a:cubicBezTo>
                  <a:cubicBezTo>
                    <a:pt x="68" y="0"/>
                    <a:pt x="80" y="4"/>
                    <a:pt x="89" y="13"/>
                  </a:cubicBezTo>
                  <a:cubicBezTo>
                    <a:pt x="100" y="25"/>
                    <a:pt x="100" y="39"/>
                    <a:pt x="100" y="59"/>
                  </a:cubicBezTo>
                  <a:cubicBezTo>
                    <a:pt x="100" y="120"/>
                    <a:pt x="100" y="120"/>
                    <a:pt x="100" y="120"/>
                  </a:cubicBezTo>
                  <a:lnTo>
                    <a:pt x="76" y="120"/>
                  </a:lnTo>
                  <a:close/>
                  <a:moveTo>
                    <a:pt x="58" y="67"/>
                  </a:moveTo>
                  <a:cubicBezTo>
                    <a:pt x="45" y="67"/>
                    <a:pt x="27" y="68"/>
                    <a:pt x="27" y="85"/>
                  </a:cubicBezTo>
                  <a:cubicBezTo>
                    <a:pt x="27" y="96"/>
                    <a:pt x="35" y="102"/>
                    <a:pt x="45" y="102"/>
                  </a:cubicBezTo>
                  <a:cubicBezTo>
                    <a:pt x="55" y="102"/>
                    <a:pt x="62" y="98"/>
                    <a:pt x="66" y="93"/>
                  </a:cubicBezTo>
                  <a:cubicBezTo>
                    <a:pt x="71" y="89"/>
                    <a:pt x="73" y="82"/>
                    <a:pt x="74" y="75"/>
                  </a:cubicBezTo>
                  <a:cubicBezTo>
                    <a:pt x="74" y="67"/>
                    <a:pt x="74" y="67"/>
                    <a:pt x="74" y="67"/>
                  </a:cubicBezTo>
                  <a:lnTo>
                    <a:pt x="58"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88" name="Freeform 7">
              <a:extLst>
                <a:ext uri="{FF2B5EF4-FFF2-40B4-BE49-F238E27FC236}">
                  <a16:creationId xmlns:a16="http://schemas.microsoft.com/office/drawing/2014/main" id="{FA1ED35D-3BF1-CB41-81D5-FAC4FC99A579}"/>
                </a:ext>
              </a:extLst>
            </p:cNvPr>
            <p:cNvSpPr>
              <a:spLocks noEditPoints="1"/>
            </p:cNvSpPr>
            <p:nvPr/>
          </p:nvSpPr>
          <p:spPr bwMode="auto">
            <a:xfrm>
              <a:off x="3505" y="1810"/>
              <a:ext cx="236" cy="293"/>
            </a:xfrm>
            <a:custGeom>
              <a:avLst/>
              <a:gdLst>
                <a:gd name="T0" fmla="*/ 89 w 100"/>
                <a:gd name="T1" fmla="*/ 13 h 124"/>
                <a:gd name="T2" fmla="*/ 51 w 100"/>
                <a:gd name="T3" fmla="*/ 0 h 124"/>
                <a:gd name="T4" fmla="*/ 4 w 100"/>
                <a:gd name="T5" fmla="*/ 21 h 124"/>
                <a:gd name="T6" fmla="*/ 19 w 100"/>
                <a:gd name="T7" fmla="*/ 38 h 124"/>
                <a:gd name="T8" fmla="*/ 50 w 100"/>
                <a:gd name="T9" fmla="*/ 23 h 124"/>
                <a:gd name="T10" fmla="*/ 74 w 100"/>
                <a:gd name="T11" fmla="*/ 46 h 124"/>
                <a:gd name="T12" fmla="*/ 74 w 100"/>
                <a:gd name="T13" fmla="*/ 48 h 124"/>
                <a:gd name="T14" fmla="*/ 48 w 100"/>
                <a:gd name="T15" fmla="*/ 48 h 124"/>
                <a:gd name="T16" fmla="*/ 9 w 100"/>
                <a:gd name="T17" fmla="*/ 62 h 124"/>
                <a:gd name="T18" fmla="*/ 0 w 100"/>
                <a:gd name="T19" fmla="*/ 86 h 124"/>
                <a:gd name="T20" fmla="*/ 39 w 100"/>
                <a:gd name="T21" fmla="*/ 124 h 124"/>
                <a:gd name="T22" fmla="*/ 75 w 100"/>
                <a:gd name="T23" fmla="*/ 107 h 124"/>
                <a:gd name="T24" fmla="*/ 76 w 100"/>
                <a:gd name="T25" fmla="*/ 121 h 124"/>
                <a:gd name="T26" fmla="*/ 100 w 100"/>
                <a:gd name="T27" fmla="*/ 121 h 124"/>
                <a:gd name="T28" fmla="*/ 100 w 100"/>
                <a:gd name="T29" fmla="*/ 59 h 124"/>
                <a:gd name="T30" fmla="*/ 89 w 100"/>
                <a:gd name="T31" fmla="*/ 13 h 124"/>
                <a:gd name="T32" fmla="*/ 74 w 100"/>
                <a:gd name="T33" fmla="*/ 68 h 124"/>
                <a:gd name="T34" fmla="*/ 74 w 100"/>
                <a:gd name="T35" fmla="*/ 75 h 124"/>
                <a:gd name="T36" fmla="*/ 74 w 100"/>
                <a:gd name="T37" fmla="*/ 75 h 124"/>
                <a:gd name="T38" fmla="*/ 66 w 100"/>
                <a:gd name="T39" fmla="*/ 94 h 124"/>
                <a:gd name="T40" fmla="*/ 45 w 100"/>
                <a:gd name="T41" fmla="*/ 102 h 124"/>
                <a:gd name="T42" fmla="*/ 27 w 100"/>
                <a:gd name="T43" fmla="*/ 86 h 124"/>
                <a:gd name="T44" fmla="*/ 27 w 100"/>
                <a:gd name="T45" fmla="*/ 86 h 124"/>
                <a:gd name="T46" fmla="*/ 27 w 100"/>
                <a:gd name="T47" fmla="*/ 86 h 124"/>
                <a:gd name="T48" fmla="*/ 35 w 100"/>
                <a:gd name="T49" fmla="*/ 71 h 124"/>
                <a:gd name="T50" fmla="*/ 58 w 100"/>
                <a:gd name="T51" fmla="*/ 68 h 124"/>
                <a:gd name="T52" fmla="*/ 74 w 100"/>
                <a:gd name="T53" fmla="*/ 6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24">
                  <a:moveTo>
                    <a:pt x="89" y="13"/>
                  </a:moveTo>
                  <a:cubicBezTo>
                    <a:pt x="80" y="5"/>
                    <a:pt x="68" y="0"/>
                    <a:pt x="51" y="0"/>
                  </a:cubicBezTo>
                  <a:cubicBezTo>
                    <a:pt x="20" y="0"/>
                    <a:pt x="5" y="20"/>
                    <a:pt x="4" y="21"/>
                  </a:cubicBezTo>
                  <a:cubicBezTo>
                    <a:pt x="19" y="38"/>
                    <a:pt x="19" y="38"/>
                    <a:pt x="19" y="38"/>
                  </a:cubicBezTo>
                  <a:cubicBezTo>
                    <a:pt x="20" y="36"/>
                    <a:pt x="32" y="23"/>
                    <a:pt x="50" y="23"/>
                  </a:cubicBezTo>
                  <a:cubicBezTo>
                    <a:pt x="64" y="23"/>
                    <a:pt x="74" y="29"/>
                    <a:pt x="74" y="46"/>
                  </a:cubicBezTo>
                  <a:cubicBezTo>
                    <a:pt x="74" y="48"/>
                    <a:pt x="74" y="48"/>
                    <a:pt x="74" y="48"/>
                  </a:cubicBezTo>
                  <a:cubicBezTo>
                    <a:pt x="48" y="48"/>
                    <a:pt x="48" y="48"/>
                    <a:pt x="48" y="48"/>
                  </a:cubicBezTo>
                  <a:cubicBezTo>
                    <a:pt x="35" y="48"/>
                    <a:pt x="20" y="50"/>
                    <a:pt x="9" y="62"/>
                  </a:cubicBezTo>
                  <a:cubicBezTo>
                    <a:pt x="4" y="68"/>
                    <a:pt x="0" y="75"/>
                    <a:pt x="0" y="86"/>
                  </a:cubicBezTo>
                  <a:cubicBezTo>
                    <a:pt x="0" y="112"/>
                    <a:pt x="19" y="124"/>
                    <a:pt x="39" y="124"/>
                  </a:cubicBezTo>
                  <a:cubicBezTo>
                    <a:pt x="61" y="124"/>
                    <a:pt x="72" y="111"/>
                    <a:pt x="75" y="107"/>
                  </a:cubicBezTo>
                  <a:cubicBezTo>
                    <a:pt x="76" y="121"/>
                    <a:pt x="76" y="121"/>
                    <a:pt x="76" y="121"/>
                  </a:cubicBezTo>
                  <a:cubicBezTo>
                    <a:pt x="100" y="121"/>
                    <a:pt x="100" y="121"/>
                    <a:pt x="100" y="121"/>
                  </a:cubicBezTo>
                  <a:cubicBezTo>
                    <a:pt x="100" y="59"/>
                    <a:pt x="100" y="59"/>
                    <a:pt x="100" y="59"/>
                  </a:cubicBezTo>
                  <a:cubicBezTo>
                    <a:pt x="100" y="40"/>
                    <a:pt x="100" y="25"/>
                    <a:pt x="89" y="13"/>
                  </a:cubicBezTo>
                  <a:close/>
                  <a:moveTo>
                    <a:pt x="74" y="68"/>
                  </a:moveTo>
                  <a:cubicBezTo>
                    <a:pt x="74" y="75"/>
                    <a:pt x="74" y="75"/>
                    <a:pt x="74" y="75"/>
                  </a:cubicBezTo>
                  <a:cubicBezTo>
                    <a:pt x="74" y="75"/>
                    <a:pt x="74" y="75"/>
                    <a:pt x="74" y="75"/>
                  </a:cubicBezTo>
                  <a:cubicBezTo>
                    <a:pt x="73" y="84"/>
                    <a:pt x="70" y="90"/>
                    <a:pt x="66" y="94"/>
                  </a:cubicBezTo>
                  <a:cubicBezTo>
                    <a:pt x="62" y="98"/>
                    <a:pt x="55" y="102"/>
                    <a:pt x="45" y="102"/>
                  </a:cubicBezTo>
                  <a:cubicBezTo>
                    <a:pt x="35" y="102"/>
                    <a:pt x="27" y="97"/>
                    <a:pt x="27" y="86"/>
                  </a:cubicBezTo>
                  <a:cubicBezTo>
                    <a:pt x="27" y="86"/>
                    <a:pt x="27" y="86"/>
                    <a:pt x="27" y="86"/>
                  </a:cubicBezTo>
                  <a:cubicBezTo>
                    <a:pt x="27" y="86"/>
                    <a:pt x="27" y="86"/>
                    <a:pt x="27" y="86"/>
                  </a:cubicBezTo>
                  <a:cubicBezTo>
                    <a:pt x="27" y="78"/>
                    <a:pt x="30" y="74"/>
                    <a:pt x="35" y="71"/>
                  </a:cubicBezTo>
                  <a:cubicBezTo>
                    <a:pt x="41" y="68"/>
                    <a:pt x="51" y="68"/>
                    <a:pt x="58" y="68"/>
                  </a:cubicBezTo>
                  <a:cubicBezTo>
                    <a:pt x="74" y="68"/>
                    <a:pt x="74" y="68"/>
                    <a:pt x="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89" name="Rectangle 8">
              <a:extLst>
                <a:ext uri="{FF2B5EF4-FFF2-40B4-BE49-F238E27FC236}">
                  <a16:creationId xmlns:a16="http://schemas.microsoft.com/office/drawing/2014/main" id="{7D5A7457-3977-AD44-A21E-851FDDB1EB81}"/>
                </a:ext>
              </a:extLst>
            </p:cNvPr>
            <p:cNvSpPr>
              <a:spLocks noChangeArrowheads="1"/>
            </p:cNvSpPr>
            <p:nvPr/>
          </p:nvSpPr>
          <p:spPr bwMode="auto">
            <a:xfrm>
              <a:off x="4048" y="2119"/>
              <a:ext cx="64" cy="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90" name="Freeform 9">
              <a:extLst>
                <a:ext uri="{FF2B5EF4-FFF2-40B4-BE49-F238E27FC236}">
                  <a16:creationId xmlns:a16="http://schemas.microsoft.com/office/drawing/2014/main" id="{C27215EC-634F-6C49-AA07-F757990B87B4}"/>
                </a:ext>
              </a:extLst>
            </p:cNvPr>
            <p:cNvSpPr>
              <a:spLocks/>
            </p:cNvSpPr>
            <p:nvPr/>
          </p:nvSpPr>
          <p:spPr bwMode="auto">
            <a:xfrm>
              <a:off x="4202" y="1711"/>
              <a:ext cx="234" cy="385"/>
            </a:xfrm>
            <a:custGeom>
              <a:avLst/>
              <a:gdLst>
                <a:gd name="T0" fmla="*/ 35 w 99"/>
                <a:gd name="T1" fmla="*/ 75 h 163"/>
                <a:gd name="T2" fmla="*/ 28 w 99"/>
                <a:gd name="T3" fmla="*/ 110 h 163"/>
                <a:gd name="T4" fmla="*/ 28 w 99"/>
                <a:gd name="T5" fmla="*/ 163 h 163"/>
                <a:gd name="T6" fmla="*/ 0 w 99"/>
                <a:gd name="T7" fmla="*/ 163 h 163"/>
                <a:gd name="T8" fmla="*/ 0 w 99"/>
                <a:gd name="T9" fmla="*/ 0 h 163"/>
                <a:gd name="T10" fmla="*/ 28 w 99"/>
                <a:gd name="T11" fmla="*/ 0 h 163"/>
                <a:gd name="T12" fmla="*/ 28 w 99"/>
                <a:gd name="T13" fmla="*/ 59 h 163"/>
                <a:gd name="T14" fmla="*/ 89 w 99"/>
                <a:gd name="T15" fmla="*/ 54 h 163"/>
                <a:gd name="T16" fmla="*/ 99 w 99"/>
                <a:gd name="T17" fmla="*/ 92 h 163"/>
                <a:gd name="T18" fmla="*/ 99 w 99"/>
                <a:gd name="T19" fmla="*/ 163 h 163"/>
                <a:gd name="T20" fmla="*/ 72 w 99"/>
                <a:gd name="T21" fmla="*/ 163 h 163"/>
                <a:gd name="T22" fmla="*/ 72 w 99"/>
                <a:gd name="T23" fmla="*/ 97 h 163"/>
                <a:gd name="T24" fmla="*/ 65 w 99"/>
                <a:gd name="T25" fmla="*/ 73 h 163"/>
                <a:gd name="T26" fmla="*/ 35 w 99"/>
                <a:gd name="T27" fmla="*/ 7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63">
                  <a:moveTo>
                    <a:pt x="35" y="75"/>
                  </a:moveTo>
                  <a:cubicBezTo>
                    <a:pt x="28" y="83"/>
                    <a:pt x="28" y="96"/>
                    <a:pt x="28" y="110"/>
                  </a:cubicBezTo>
                  <a:cubicBezTo>
                    <a:pt x="28" y="163"/>
                    <a:pt x="28" y="163"/>
                    <a:pt x="28" y="163"/>
                  </a:cubicBezTo>
                  <a:cubicBezTo>
                    <a:pt x="0" y="163"/>
                    <a:pt x="0" y="163"/>
                    <a:pt x="0" y="163"/>
                  </a:cubicBezTo>
                  <a:cubicBezTo>
                    <a:pt x="0" y="0"/>
                    <a:pt x="0" y="0"/>
                    <a:pt x="0" y="0"/>
                  </a:cubicBezTo>
                  <a:cubicBezTo>
                    <a:pt x="28" y="0"/>
                    <a:pt x="28" y="0"/>
                    <a:pt x="28" y="0"/>
                  </a:cubicBezTo>
                  <a:cubicBezTo>
                    <a:pt x="28" y="59"/>
                    <a:pt x="28" y="59"/>
                    <a:pt x="28" y="59"/>
                  </a:cubicBezTo>
                  <a:cubicBezTo>
                    <a:pt x="44" y="39"/>
                    <a:pt x="72" y="36"/>
                    <a:pt x="89" y="54"/>
                  </a:cubicBezTo>
                  <a:cubicBezTo>
                    <a:pt x="98" y="65"/>
                    <a:pt x="99" y="79"/>
                    <a:pt x="99" y="92"/>
                  </a:cubicBezTo>
                  <a:cubicBezTo>
                    <a:pt x="99" y="163"/>
                    <a:pt x="99" y="163"/>
                    <a:pt x="99" y="163"/>
                  </a:cubicBezTo>
                  <a:cubicBezTo>
                    <a:pt x="72" y="163"/>
                    <a:pt x="72" y="163"/>
                    <a:pt x="72" y="163"/>
                  </a:cubicBezTo>
                  <a:cubicBezTo>
                    <a:pt x="72" y="97"/>
                    <a:pt x="72" y="97"/>
                    <a:pt x="72" y="97"/>
                  </a:cubicBezTo>
                  <a:cubicBezTo>
                    <a:pt x="72" y="87"/>
                    <a:pt x="71" y="78"/>
                    <a:pt x="65" y="73"/>
                  </a:cubicBezTo>
                  <a:cubicBezTo>
                    <a:pt x="56" y="64"/>
                    <a:pt x="43" y="67"/>
                    <a:pt x="35"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91" name="Freeform 10">
              <a:extLst>
                <a:ext uri="{FF2B5EF4-FFF2-40B4-BE49-F238E27FC236}">
                  <a16:creationId xmlns:a16="http://schemas.microsoft.com/office/drawing/2014/main" id="{A2FE72D5-1413-194E-B767-268F611B2E9B}"/>
                </a:ext>
              </a:extLst>
            </p:cNvPr>
            <p:cNvSpPr>
              <a:spLocks/>
            </p:cNvSpPr>
            <p:nvPr/>
          </p:nvSpPr>
          <p:spPr bwMode="auto">
            <a:xfrm>
              <a:off x="3777" y="1812"/>
              <a:ext cx="160" cy="284"/>
            </a:xfrm>
            <a:custGeom>
              <a:avLst/>
              <a:gdLst>
                <a:gd name="T0" fmla="*/ 27 w 68"/>
                <a:gd name="T1" fmla="*/ 23 h 120"/>
                <a:gd name="T2" fmla="*/ 26 w 68"/>
                <a:gd name="T3" fmla="*/ 3 h 120"/>
                <a:gd name="T4" fmla="*/ 0 w 68"/>
                <a:gd name="T5" fmla="*/ 3 h 120"/>
                <a:gd name="T6" fmla="*/ 0 w 68"/>
                <a:gd name="T7" fmla="*/ 120 h 120"/>
                <a:gd name="T8" fmla="*/ 28 w 68"/>
                <a:gd name="T9" fmla="*/ 120 h 120"/>
                <a:gd name="T10" fmla="*/ 28 w 68"/>
                <a:gd name="T11" fmla="*/ 70 h 120"/>
                <a:gd name="T12" fmla="*/ 39 w 68"/>
                <a:gd name="T13" fmla="*/ 36 h 120"/>
                <a:gd name="T14" fmla="*/ 68 w 68"/>
                <a:gd name="T15" fmla="*/ 28 h 120"/>
                <a:gd name="T16" fmla="*/ 68 w 68"/>
                <a:gd name="T17" fmla="*/ 1 h 120"/>
                <a:gd name="T18" fmla="*/ 27 w 68"/>
                <a:gd name="T19"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20">
                  <a:moveTo>
                    <a:pt x="27" y="23"/>
                  </a:moveTo>
                  <a:cubicBezTo>
                    <a:pt x="26" y="3"/>
                    <a:pt x="26" y="3"/>
                    <a:pt x="26" y="3"/>
                  </a:cubicBezTo>
                  <a:cubicBezTo>
                    <a:pt x="0" y="3"/>
                    <a:pt x="0" y="3"/>
                    <a:pt x="0" y="3"/>
                  </a:cubicBezTo>
                  <a:cubicBezTo>
                    <a:pt x="0" y="120"/>
                    <a:pt x="0" y="120"/>
                    <a:pt x="0" y="120"/>
                  </a:cubicBezTo>
                  <a:cubicBezTo>
                    <a:pt x="28" y="120"/>
                    <a:pt x="28" y="120"/>
                    <a:pt x="28" y="120"/>
                  </a:cubicBezTo>
                  <a:cubicBezTo>
                    <a:pt x="28" y="70"/>
                    <a:pt x="28" y="70"/>
                    <a:pt x="28" y="70"/>
                  </a:cubicBezTo>
                  <a:cubicBezTo>
                    <a:pt x="28" y="59"/>
                    <a:pt x="29" y="46"/>
                    <a:pt x="39" y="36"/>
                  </a:cubicBezTo>
                  <a:cubicBezTo>
                    <a:pt x="48" y="27"/>
                    <a:pt x="63" y="27"/>
                    <a:pt x="68" y="28"/>
                  </a:cubicBezTo>
                  <a:cubicBezTo>
                    <a:pt x="68" y="1"/>
                    <a:pt x="68" y="1"/>
                    <a:pt x="68" y="1"/>
                  </a:cubicBezTo>
                  <a:cubicBezTo>
                    <a:pt x="55" y="0"/>
                    <a:pt x="36" y="7"/>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92" name="Freeform 11">
              <a:extLst>
                <a:ext uri="{FF2B5EF4-FFF2-40B4-BE49-F238E27FC236}">
                  <a16:creationId xmlns:a16="http://schemas.microsoft.com/office/drawing/2014/main" id="{4851BAC9-8B58-5D41-A2D2-537EBEDD69FC}"/>
                </a:ext>
              </a:extLst>
            </p:cNvPr>
            <p:cNvSpPr>
              <a:spLocks noEditPoints="1"/>
            </p:cNvSpPr>
            <p:nvPr/>
          </p:nvSpPr>
          <p:spPr bwMode="auto">
            <a:xfrm>
              <a:off x="2808" y="2197"/>
              <a:ext cx="262" cy="291"/>
            </a:xfrm>
            <a:custGeom>
              <a:avLst/>
              <a:gdLst>
                <a:gd name="T0" fmla="*/ 28 w 111"/>
                <a:gd name="T1" fmla="*/ 71 h 123"/>
                <a:gd name="T2" fmla="*/ 59 w 111"/>
                <a:gd name="T3" fmla="*/ 101 h 123"/>
                <a:gd name="T4" fmla="*/ 92 w 111"/>
                <a:gd name="T5" fmla="*/ 85 h 123"/>
                <a:gd name="T6" fmla="*/ 108 w 111"/>
                <a:gd name="T7" fmla="*/ 101 h 123"/>
                <a:gd name="T8" fmla="*/ 58 w 111"/>
                <a:gd name="T9" fmla="*/ 123 h 123"/>
                <a:gd name="T10" fmla="*/ 0 w 111"/>
                <a:gd name="T11" fmla="*/ 62 h 123"/>
                <a:gd name="T12" fmla="*/ 58 w 111"/>
                <a:gd name="T13" fmla="*/ 0 h 123"/>
                <a:gd name="T14" fmla="*/ 94 w 111"/>
                <a:gd name="T15" fmla="*/ 15 h 123"/>
                <a:gd name="T16" fmla="*/ 111 w 111"/>
                <a:gd name="T17" fmla="*/ 71 h 123"/>
                <a:gd name="T18" fmla="*/ 28 w 111"/>
                <a:gd name="T19" fmla="*/ 71 h 123"/>
                <a:gd name="T20" fmla="*/ 57 w 111"/>
                <a:gd name="T21" fmla="*/ 22 h 123"/>
                <a:gd name="T22" fmla="*/ 29 w 111"/>
                <a:gd name="T23" fmla="*/ 50 h 123"/>
                <a:gd name="T24" fmla="*/ 84 w 111"/>
                <a:gd name="T25" fmla="*/ 50 h 123"/>
                <a:gd name="T26" fmla="*/ 57 w 111"/>
                <a:gd name="T27" fmla="*/ 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3">
                  <a:moveTo>
                    <a:pt x="28" y="71"/>
                  </a:moveTo>
                  <a:cubicBezTo>
                    <a:pt x="28" y="84"/>
                    <a:pt x="37" y="101"/>
                    <a:pt x="59" y="101"/>
                  </a:cubicBezTo>
                  <a:cubicBezTo>
                    <a:pt x="78" y="101"/>
                    <a:pt x="89" y="89"/>
                    <a:pt x="92" y="85"/>
                  </a:cubicBezTo>
                  <a:cubicBezTo>
                    <a:pt x="108" y="101"/>
                    <a:pt x="108" y="101"/>
                    <a:pt x="108" y="101"/>
                  </a:cubicBezTo>
                  <a:cubicBezTo>
                    <a:pt x="100" y="110"/>
                    <a:pt x="85" y="123"/>
                    <a:pt x="58" y="123"/>
                  </a:cubicBezTo>
                  <a:cubicBezTo>
                    <a:pt x="19" y="123"/>
                    <a:pt x="0" y="95"/>
                    <a:pt x="0" y="62"/>
                  </a:cubicBezTo>
                  <a:cubicBezTo>
                    <a:pt x="0" y="30"/>
                    <a:pt x="19" y="0"/>
                    <a:pt x="58" y="0"/>
                  </a:cubicBezTo>
                  <a:cubicBezTo>
                    <a:pt x="68" y="0"/>
                    <a:pt x="83" y="2"/>
                    <a:pt x="94" y="15"/>
                  </a:cubicBezTo>
                  <a:cubicBezTo>
                    <a:pt x="109" y="30"/>
                    <a:pt x="111" y="50"/>
                    <a:pt x="111" y="71"/>
                  </a:cubicBezTo>
                  <a:lnTo>
                    <a:pt x="28" y="71"/>
                  </a:lnTo>
                  <a:close/>
                  <a:moveTo>
                    <a:pt x="57" y="22"/>
                  </a:moveTo>
                  <a:cubicBezTo>
                    <a:pt x="35" y="22"/>
                    <a:pt x="29" y="43"/>
                    <a:pt x="29" y="50"/>
                  </a:cubicBezTo>
                  <a:cubicBezTo>
                    <a:pt x="84" y="50"/>
                    <a:pt x="84" y="50"/>
                    <a:pt x="84" y="50"/>
                  </a:cubicBezTo>
                  <a:cubicBezTo>
                    <a:pt x="84" y="42"/>
                    <a:pt x="78" y="22"/>
                    <a:pt x="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93" name="Freeform 12">
              <a:extLst>
                <a:ext uri="{FF2B5EF4-FFF2-40B4-BE49-F238E27FC236}">
                  <a16:creationId xmlns:a16="http://schemas.microsoft.com/office/drawing/2014/main" id="{F5B8FE32-7C52-3648-823A-F79E13C7A43B}"/>
                </a:ext>
              </a:extLst>
            </p:cNvPr>
            <p:cNvSpPr>
              <a:spLocks/>
            </p:cNvSpPr>
            <p:nvPr/>
          </p:nvSpPr>
          <p:spPr bwMode="auto">
            <a:xfrm>
              <a:off x="3330" y="2193"/>
              <a:ext cx="166" cy="288"/>
            </a:xfrm>
            <a:custGeom>
              <a:avLst/>
              <a:gdLst>
                <a:gd name="T0" fmla="*/ 38 w 70"/>
                <a:gd name="T1" fmla="*/ 39 h 122"/>
                <a:gd name="T2" fmla="*/ 27 w 70"/>
                <a:gd name="T3" fmla="*/ 72 h 122"/>
                <a:gd name="T4" fmla="*/ 27 w 70"/>
                <a:gd name="T5" fmla="*/ 122 h 122"/>
                <a:gd name="T6" fmla="*/ 0 w 70"/>
                <a:gd name="T7" fmla="*/ 122 h 122"/>
                <a:gd name="T8" fmla="*/ 0 w 70"/>
                <a:gd name="T9" fmla="*/ 6 h 122"/>
                <a:gd name="T10" fmla="*/ 26 w 70"/>
                <a:gd name="T11" fmla="*/ 6 h 122"/>
                <a:gd name="T12" fmla="*/ 26 w 70"/>
                <a:gd name="T13" fmla="*/ 26 h 122"/>
                <a:gd name="T14" fmla="*/ 70 w 70"/>
                <a:gd name="T15" fmla="*/ 2 h 122"/>
                <a:gd name="T16" fmla="*/ 70 w 70"/>
                <a:gd name="T17" fmla="*/ 31 h 122"/>
                <a:gd name="T18" fmla="*/ 38 w 70"/>
                <a:gd name="T19" fmla="*/ 3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2">
                  <a:moveTo>
                    <a:pt x="38" y="39"/>
                  </a:moveTo>
                  <a:cubicBezTo>
                    <a:pt x="28" y="49"/>
                    <a:pt x="27" y="61"/>
                    <a:pt x="27" y="72"/>
                  </a:cubicBezTo>
                  <a:cubicBezTo>
                    <a:pt x="27" y="122"/>
                    <a:pt x="27" y="122"/>
                    <a:pt x="27" y="122"/>
                  </a:cubicBezTo>
                  <a:cubicBezTo>
                    <a:pt x="0" y="122"/>
                    <a:pt x="0" y="122"/>
                    <a:pt x="0" y="122"/>
                  </a:cubicBezTo>
                  <a:cubicBezTo>
                    <a:pt x="0" y="6"/>
                    <a:pt x="0" y="6"/>
                    <a:pt x="0" y="6"/>
                  </a:cubicBezTo>
                  <a:cubicBezTo>
                    <a:pt x="26" y="6"/>
                    <a:pt x="26" y="6"/>
                    <a:pt x="26" y="6"/>
                  </a:cubicBezTo>
                  <a:cubicBezTo>
                    <a:pt x="26" y="26"/>
                    <a:pt x="26" y="26"/>
                    <a:pt x="26" y="26"/>
                  </a:cubicBezTo>
                  <a:cubicBezTo>
                    <a:pt x="38" y="5"/>
                    <a:pt x="61" y="0"/>
                    <a:pt x="70" y="2"/>
                  </a:cubicBezTo>
                  <a:cubicBezTo>
                    <a:pt x="70" y="31"/>
                    <a:pt x="70" y="31"/>
                    <a:pt x="70" y="31"/>
                  </a:cubicBezTo>
                  <a:cubicBezTo>
                    <a:pt x="65" y="30"/>
                    <a:pt x="48" y="29"/>
                    <a:pt x="3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94" name="Freeform 13">
              <a:extLst>
                <a:ext uri="{FF2B5EF4-FFF2-40B4-BE49-F238E27FC236}">
                  <a16:creationId xmlns:a16="http://schemas.microsoft.com/office/drawing/2014/main" id="{A1CDF944-1933-074B-82EB-4F89F8260FC0}"/>
                </a:ext>
              </a:extLst>
            </p:cNvPr>
            <p:cNvSpPr>
              <a:spLocks/>
            </p:cNvSpPr>
            <p:nvPr/>
          </p:nvSpPr>
          <p:spPr bwMode="auto">
            <a:xfrm>
              <a:off x="3243" y="1810"/>
              <a:ext cx="253" cy="293"/>
            </a:xfrm>
            <a:custGeom>
              <a:avLst/>
              <a:gdLst>
                <a:gd name="T0" fmla="*/ 107 w 107"/>
                <a:gd name="T1" fmla="*/ 101 h 124"/>
                <a:gd name="T2" fmla="*/ 59 w 107"/>
                <a:gd name="T3" fmla="*/ 124 h 124"/>
                <a:gd name="T4" fmla="*/ 0 w 107"/>
                <a:gd name="T5" fmla="*/ 62 h 124"/>
                <a:gd name="T6" fmla="*/ 60 w 107"/>
                <a:gd name="T7" fmla="*/ 0 h 124"/>
                <a:gd name="T8" fmla="*/ 107 w 107"/>
                <a:gd name="T9" fmla="*/ 23 h 124"/>
                <a:gd name="T10" fmla="*/ 91 w 107"/>
                <a:gd name="T11" fmla="*/ 39 h 124"/>
                <a:gd name="T12" fmla="*/ 61 w 107"/>
                <a:gd name="T13" fmla="*/ 24 h 124"/>
                <a:gd name="T14" fmla="*/ 28 w 107"/>
                <a:gd name="T15" fmla="*/ 62 h 124"/>
                <a:gd name="T16" fmla="*/ 60 w 107"/>
                <a:gd name="T17" fmla="*/ 100 h 124"/>
                <a:gd name="T18" fmla="*/ 91 w 107"/>
                <a:gd name="T19" fmla="*/ 84 h 124"/>
                <a:gd name="T20" fmla="*/ 107 w 107"/>
                <a:gd name="T21" fmla="*/ 10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24">
                  <a:moveTo>
                    <a:pt x="107" y="101"/>
                  </a:moveTo>
                  <a:cubicBezTo>
                    <a:pt x="103" y="106"/>
                    <a:pt x="89" y="124"/>
                    <a:pt x="59" y="124"/>
                  </a:cubicBezTo>
                  <a:cubicBezTo>
                    <a:pt x="20" y="124"/>
                    <a:pt x="0" y="96"/>
                    <a:pt x="0" y="62"/>
                  </a:cubicBezTo>
                  <a:cubicBezTo>
                    <a:pt x="0" y="30"/>
                    <a:pt x="19" y="0"/>
                    <a:pt x="60" y="0"/>
                  </a:cubicBezTo>
                  <a:cubicBezTo>
                    <a:pt x="92" y="0"/>
                    <a:pt x="106" y="21"/>
                    <a:pt x="107" y="23"/>
                  </a:cubicBezTo>
                  <a:cubicBezTo>
                    <a:pt x="91" y="39"/>
                    <a:pt x="91" y="39"/>
                    <a:pt x="91" y="39"/>
                  </a:cubicBezTo>
                  <a:cubicBezTo>
                    <a:pt x="89" y="37"/>
                    <a:pt x="79" y="24"/>
                    <a:pt x="61" y="24"/>
                  </a:cubicBezTo>
                  <a:cubicBezTo>
                    <a:pt x="39" y="24"/>
                    <a:pt x="28" y="43"/>
                    <a:pt x="28" y="62"/>
                  </a:cubicBezTo>
                  <a:cubicBezTo>
                    <a:pt x="28" y="82"/>
                    <a:pt x="39" y="100"/>
                    <a:pt x="60" y="100"/>
                  </a:cubicBezTo>
                  <a:cubicBezTo>
                    <a:pt x="79" y="100"/>
                    <a:pt x="89" y="87"/>
                    <a:pt x="91" y="84"/>
                  </a:cubicBezTo>
                  <a:lnTo>
                    <a:pt x="10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95" name="Freeform 14">
              <a:extLst>
                <a:ext uri="{FF2B5EF4-FFF2-40B4-BE49-F238E27FC236}">
                  <a16:creationId xmlns:a16="http://schemas.microsoft.com/office/drawing/2014/main" id="{59A6FCC1-DA59-6B42-9A3C-E97E5B439779}"/>
                </a:ext>
              </a:extLst>
            </p:cNvPr>
            <p:cNvSpPr>
              <a:spLocks/>
            </p:cNvSpPr>
            <p:nvPr/>
          </p:nvSpPr>
          <p:spPr bwMode="auto">
            <a:xfrm>
              <a:off x="2636" y="1810"/>
              <a:ext cx="389" cy="366"/>
            </a:xfrm>
            <a:custGeom>
              <a:avLst/>
              <a:gdLst>
                <a:gd name="T0" fmla="*/ 137 w 165"/>
                <a:gd name="T1" fmla="*/ 55 h 155"/>
                <a:gd name="T2" fmla="*/ 137 w 165"/>
                <a:gd name="T3" fmla="*/ 155 h 155"/>
                <a:gd name="T4" fmla="*/ 165 w 165"/>
                <a:gd name="T5" fmla="*/ 124 h 155"/>
                <a:gd name="T6" fmla="*/ 165 w 165"/>
                <a:gd name="T7" fmla="*/ 52 h 155"/>
                <a:gd name="T8" fmla="*/ 154 w 165"/>
                <a:gd name="T9" fmla="*/ 11 h 155"/>
                <a:gd name="T10" fmla="*/ 127 w 165"/>
                <a:gd name="T11" fmla="*/ 0 h 155"/>
                <a:gd name="T12" fmla="*/ 91 w 165"/>
                <a:gd name="T13" fmla="*/ 19 h 155"/>
                <a:gd name="T14" fmla="*/ 59 w 165"/>
                <a:gd name="T15" fmla="*/ 0 h 155"/>
                <a:gd name="T16" fmla="*/ 27 w 165"/>
                <a:gd name="T17" fmla="*/ 18 h 155"/>
                <a:gd name="T18" fmla="*/ 27 w 165"/>
                <a:gd name="T19" fmla="*/ 4 h 155"/>
                <a:gd name="T20" fmla="*/ 0 w 165"/>
                <a:gd name="T21" fmla="*/ 4 h 155"/>
                <a:gd name="T22" fmla="*/ 0 w 165"/>
                <a:gd name="T23" fmla="*/ 121 h 155"/>
                <a:gd name="T24" fmla="*/ 28 w 165"/>
                <a:gd name="T25" fmla="*/ 121 h 155"/>
                <a:gd name="T26" fmla="*/ 28 w 165"/>
                <a:gd name="T27" fmla="*/ 54 h 155"/>
                <a:gd name="T28" fmla="*/ 35 w 165"/>
                <a:gd name="T29" fmla="*/ 31 h 155"/>
                <a:gd name="T30" fmla="*/ 50 w 165"/>
                <a:gd name="T31" fmla="*/ 25 h 155"/>
                <a:gd name="T32" fmla="*/ 63 w 165"/>
                <a:gd name="T33" fmla="*/ 30 h 155"/>
                <a:gd name="T34" fmla="*/ 69 w 165"/>
                <a:gd name="T35" fmla="*/ 56 h 155"/>
                <a:gd name="T36" fmla="*/ 69 w 165"/>
                <a:gd name="T37" fmla="*/ 121 h 155"/>
                <a:gd name="T38" fmla="*/ 97 w 165"/>
                <a:gd name="T39" fmla="*/ 121 h 155"/>
                <a:gd name="T40" fmla="*/ 97 w 165"/>
                <a:gd name="T41" fmla="*/ 54 h 155"/>
                <a:gd name="T42" fmla="*/ 103 w 165"/>
                <a:gd name="T43" fmla="*/ 31 h 155"/>
                <a:gd name="T44" fmla="*/ 118 w 165"/>
                <a:gd name="T45" fmla="*/ 25 h 155"/>
                <a:gd name="T46" fmla="*/ 132 w 165"/>
                <a:gd name="T47" fmla="*/ 30 h 155"/>
                <a:gd name="T48" fmla="*/ 137 w 165"/>
                <a:gd name="T49" fmla="*/ 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5">
                  <a:moveTo>
                    <a:pt x="137" y="55"/>
                  </a:moveTo>
                  <a:cubicBezTo>
                    <a:pt x="137" y="155"/>
                    <a:pt x="137" y="155"/>
                    <a:pt x="137" y="155"/>
                  </a:cubicBezTo>
                  <a:cubicBezTo>
                    <a:pt x="165" y="124"/>
                    <a:pt x="165" y="124"/>
                    <a:pt x="165" y="124"/>
                  </a:cubicBezTo>
                  <a:cubicBezTo>
                    <a:pt x="165" y="52"/>
                    <a:pt x="165" y="52"/>
                    <a:pt x="165" y="52"/>
                  </a:cubicBezTo>
                  <a:cubicBezTo>
                    <a:pt x="165" y="38"/>
                    <a:pt x="164" y="23"/>
                    <a:pt x="154" y="11"/>
                  </a:cubicBezTo>
                  <a:cubicBezTo>
                    <a:pt x="146" y="3"/>
                    <a:pt x="136" y="0"/>
                    <a:pt x="127" y="0"/>
                  </a:cubicBezTo>
                  <a:cubicBezTo>
                    <a:pt x="103" y="0"/>
                    <a:pt x="92" y="17"/>
                    <a:pt x="91" y="19"/>
                  </a:cubicBezTo>
                  <a:cubicBezTo>
                    <a:pt x="90" y="17"/>
                    <a:pt x="82" y="0"/>
                    <a:pt x="59" y="0"/>
                  </a:cubicBezTo>
                  <a:cubicBezTo>
                    <a:pt x="39" y="0"/>
                    <a:pt x="29" y="15"/>
                    <a:pt x="27" y="18"/>
                  </a:cubicBezTo>
                  <a:cubicBezTo>
                    <a:pt x="27" y="4"/>
                    <a:pt x="27" y="4"/>
                    <a:pt x="27" y="4"/>
                  </a:cubicBezTo>
                  <a:cubicBezTo>
                    <a:pt x="0" y="4"/>
                    <a:pt x="0" y="4"/>
                    <a:pt x="0" y="4"/>
                  </a:cubicBezTo>
                  <a:cubicBezTo>
                    <a:pt x="0" y="121"/>
                    <a:pt x="0" y="121"/>
                    <a:pt x="0" y="121"/>
                  </a:cubicBezTo>
                  <a:cubicBezTo>
                    <a:pt x="28" y="121"/>
                    <a:pt x="28" y="121"/>
                    <a:pt x="28" y="121"/>
                  </a:cubicBezTo>
                  <a:cubicBezTo>
                    <a:pt x="28" y="54"/>
                    <a:pt x="28" y="54"/>
                    <a:pt x="28" y="54"/>
                  </a:cubicBezTo>
                  <a:cubicBezTo>
                    <a:pt x="28" y="47"/>
                    <a:pt x="28" y="38"/>
                    <a:pt x="35" y="31"/>
                  </a:cubicBezTo>
                  <a:cubicBezTo>
                    <a:pt x="38" y="28"/>
                    <a:pt x="44" y="25"/>
                    <a:pt x="50" y="25"/>
                  </a:cubicBezTo>
                  <a:cubicBezTo>
                    <a:pt x="56" y="25"/>
                    <a:pt x="60" y="27"/>
                    <a:pt x="63" y="30"/>
                  </a:cubicBezTo>
                  <a:cubicBezTo>
                    <a:pt x="69" y="35"/>
                    <a:pt x="69" y="44"/>
                    <a:pt x="69" y="56"/>
                  </a:cubicBezTo>
                  <a:cubicBezTo>
                    <a:pt x="69" y="121"/>
                    <a:pt x="69" y="121"/>
                    <a:pt x="69" y="121"/>
                  </a:cubicBezTo>
                  <a:cubicBezTo>
                    <a:pt x="97" y="121"/>
                    <a:pt x="97" y="121"/>
                    <a:pt x="97" y="121"/>
                  </a:cubicBezTo>
                  <a:cubicBezTo>
                    <a:pt x="97" y="54"/>
                    <a:pt x="97" y="54"/>
                    <a:pt x="97" y="54"/>
                  </a:cubicBezTo>
                  <a:cubicBezTo>
                    <a:pt x="97" y="47"/>
                    <a:pt x="97" y="38"/>
                    <a:pt x="103" y="31"/>
                  </a:cubicBezTo>
                  <a:cubicBezTo>
                    <a:pt x="107" y="28"/>
                    <a:pt x="112" y="25"/>
                    <a:pt x="118" y="25"/>
                  </a:cubicBezTo>
                  <a:cubicBezTo>
                    <a:pt x="124" y="25"/>
                    <a:pt x="129" y="27"/>
                    <a:pt x="132" y="30"/>
                  </a:cubicBezTo>
                  <a:cubicBezTo>
                    <a:pt x="137" y="35"/>
                    <a:pt x="137" y="45"/>
                    <a:pt x="13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96" name="Freeform 15">
              <a:extLst>
                <a:ext uri="{FF2B5EF4-FFF2-40B4-BE49-F238E27FC236}">
                  <a16:creationId xmlns:a16="http://schemas.microsoft.com/office/drawing/2014/main" id="{ABAAFB4B-6EB3-1749-BE07-7298A2282058}"/>
                </a:ext>
              </a:extLst>
            </p:cNvPr>
            <p:cNvSpPr>
              <a:spLocks/>
            </p:cNvSpPr>
            <p:nvPr/>
          </p:nvSpPr>
          <p:spPr bwMode="auto">
            <a:xfrm>
              <a:off x="3042" y="1815"/>
              <a:ext cx="191" cy="217"/>
            </a:xfrm>
            <a:custGeom>
              <a:avLst/>
              <a:gdLst>
                <a:gd name="T0" fmla="*/ 67 w 81"/>
                <a:gd name="T1" fmla="*/ 60 h 92"/>
                <a:gd name="T2" fmla="*/ 45 w 81"/>
                <a:gd name="T3" fmla="*/ 72 h 92"/>
                <a:gd name="T4" fmla="*/ 23 w 81"/>
                <a:gd name="T5" fmla="*/ 47 h 92"/>
                <a:gd name="T6" fmla="*/ 45 w 81"/>
                <a:gd name="T7" fmla="*/ 21 h 92"/>
                <a:gd name="T8" fmla="*/ 65 w 81"/>
                <a:gd name="T9" fmla="*/ 31 h 92"/>
                <a:gd name="T10" fmla="*/ 66 w 81"/>
                <a:gd name="T11" fmla="*/ 32 h 92"/>
                <a:gd name="T12" fmla="*/ 81 w 81"/>
                <a:gd name="T13" fmla="*/ 19 h 92"/>
                <a:gd name="T14" fmla="*/ 80 w 81"/>
                <a:gd name="T15" fmla="*/ 17 h 92"/>
                <a:gd name="T16" fmla="*/ 44 w 81"/>
                <a:gd name="T17" fmla="*/ 0 h 92"/>
                <a:gd name="T18" fmla="*/ 0 w 81"/>
                <a:gd name="T19" fmla="*/ 46 h 92"/>
                <a:gd name="T20" fmla="*/ 44 w 81"/>
                <a:gd name="T21" fmla="*/ 92 h 92"/>
                <a:gd name="T22" fmla="*/ 80 w 81"/>
                <a:gd name="T23" fmla="*/ 74 h 92"/>
                <a:gd name="T24" fmla="*/ 67 w 81"/>
                <a:gd name="T25"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2">
                  <a:moveTo>
                    <a:pt x="67" y="60"/>
                  </a:moveTo>
                  <a:cubicBezTo>
                    <a:pt x="67" y="60"/>
                    <a:pt x="59" y="72"/>
                    <a:pt x="45" y="72"/>
                  </a:cubicBezTo>
                  <a:cubicBezTo>
                    <a:pt x="29" y="72"/>
                    <a:pt x="23" y="58"/>
                    <a:pt x="23" y="47"/>
                  </a:cubicBezTo>
                  <a:cubicBezTo>
                    <a:pt x="23" y="34"/>
                    <a:pt x="30" y="21"/>
                    <a:pt x="45" y="21"/>
                  </a:cubicBezTo>
                  <a:cubicBezTo>
                    <a:pt x="57" y="21"/>
                    <a:pt x="65" y="31"/>
                    <a:pt x="65" y="31"/>
                  </a:cubicBezTo>
                  <a:cubicBezTo>
                    <a:pt x="66" y="32"/>
                    <a:pt x="66" y="32"/>
                    <a:pt x="66" y="32"/>
                  </a:cubicBezTo>
                  <a:cubicBezTo>
                    <a:pt x="81" y="19"/>
                    <a:pt x="81" y="19"/>
                    <a:pt x="81" y="19"/>
                  </a:cubicBezTo>
                  <a:cubicBezTo>
                    <a:pt x="80" y="17"/>
                    <a:pt x="80" y="17"/>
                    <a:pt x="80" y="17"/>
                  </a:cubicBezTo>
                  <a:cubicBezTo>
                    <a:pt x="79" y="16"/>
                    <a:pt x="68" y="0"/>
                    <a:pt x="44" y="0"/>
                  </a:cubicBezTo>
                  <a:cubicBezTo>
                    <a:pt x="14" y="0"/>
                    <a:pt x="0" y="23"/>
                    <a:pt x="0" y="46"/>
                  </a:cubicBezTo>
                  <a:cubicBezTo>
                    <a:pt x="0" y="72"/>
                    <a:pt x="15" y="92"/>
                    <a:pt x="44" y="92"/>
                  </a:cubicBezTo>
                  <a:cubicBezTo>
                    <a:pt x="70" y="92"/>
                    <a:pt x="80" y="74"/>
                    <a:pt x="80" y="74"/>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97" name="Freeform 16">
              <a:extLst>
                <a:ext uri="{FF2B5EF4-FFF2-40B4-BE49-F238E27FC236}">
                  <a16:creationId xmlns:a16="http://schemas.microsoft.com/office/drawing/2014/main" id="{779D93BD-14B1-AA48-AE41-C1411BD4A9EE}"/>
                </a:ext>
              </a:extLst>
            </p:cNvPr>
            <p:cNvSpPr>
              <a:spLocks/>
            </p:cNvSpPr>
            <p:nvPr/>
          </p:nvSpPr>
          <p:spPr bwMode="auto">
            <a:xfrm>
              <a:off x="3777" y="2207"/>
              <a:ext cx="229" cy="283"/>
            </a:xfrm>
            <a:custGeom>
              <a:avLst/>
              <a:gdLst>
                <a:gd name="T0" fmla="*/ 72 w 97"/>
                <a:gd name="T1" fmla="*/ 116 h 120"/>
                <a:gd name="T2" fmla="*/ 71 w 97"/>
                <a:gd name="T3" fmla="*/ 102 h 120"/>
                <a:gd name="T4" fmla="*/ 38 w 97"/>
                <a:gd name="T5" fmla="*/ 120 h 120"/>
                <a:gd name="T6" fmla="*/ 11 w 97"/>
                <a:gd name="T7" fmla="*/ 109 h 120"/>
                <a:gd name="T8" fmla="*/ 0 w 97"/>
                <a:gd name="T9" fmla="*/ 71 h 120"/>
                <a:gd name="T10" fmla="*/ 0 w 97"/>
                <a:gd name="T11" fmla="*/ 0 h 120"/>
                <a:gd name="T12" fmla="*/ 28 w 97"/>
                <a:gd name="T13" fmla="*/ 0 h 120"/>
                <a:gd name="T14" fmla="*/ 28 w 97"/>
                <a:gd name="T15" fmla="*/ 69 h 120"/>
                <a:gd name="T16" fmla="*/ 33 w 97"/>
                <a:gd name="T17" fmla="*/ 90 h 120"/>
                <a:gd name="T18" fmla="*/ 47 w 97"/>
                <a:gd name="T19" fmla="*/ 96 h 120"/>
                <a:gd name="T20" fmla="*/ 63 w 97"/>
                <a:gd name="T21" fmla="*/ 89 h 120"/>
                <a:gd name="T22" fmla="*/ 69 w 97"/>
                <a:gd name="T23" fmla="*/ 65 h 120"/>
                <a:gd name="T24" fmla="*/ 70 w 97"/>
                <a:gd name="T25" fmla="*/ 53 h 120"/>
                <a:gd name="T26" fmla="*/ 70 w 97"/>
                <a:gd name="T27" fmla="*/ 0 h 120"/>
                <a:gd name="T28" fmla="*/ 97 w 97"/>
                <a:gd name="T29" fmla="*/ 0 h 120"/>
                <a:gd name="T30" fmla="*/ 97 w 97"/>
                <a:gd name="T31" fmla="*/ 116 h 120"/>
                <a:gd name="T32" fmla="*/ 72 w 97"/>
                <a:gd name="T3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20">
                  <a:moveTo>
                    <a:pt x="72" y="116"/>
                  </a:moveTo>
                  <a:cubicBezTo>
                    <a:pt x="71" y="102"/>
                    <a:pt x="71" y="102"/>
                    <a:pt x="71" y="102"/>
                  </a:cubicBezTo>
                  <a:cubicBezTo>
                    <a:pt x="70" y="103"/>
                    <a:pt x="60" y="120"/>
                    <a:pt x="38" y="120"/>
                  </a:cubicBezTo>
                  <a:cubicBezTo>
                    <a:pt x="26" y="120"/>
                    <a:pt x="17" y="116"/>
                    <a:pt x="11" y="109"/>
                  </a:cubicBezTo>
                  <a:cubicBezTo>
                    <a:pt x="1" y="99"/>
                    <a:pt x="0" y="86"/>
                    <a:pt x="0" y="71"/>
                  </a:cubicBezTo>
                  <a:cubicBezTo>
                    <a:pt x="0" y="0"/>
                    <a:pt x="0" y="0"/>
                    <a:pt x="0" y="0"/>
                  </a:cubicBezTo>
                  <a:cubicBezTo>
                    <a:pt x="28" y="0"/>
                    <a:pt x="28" y="0"/>
                    <a:pt x="28" y="0"/>
                  </a:cubicBezTo>
                  <a:cubicBezTo>
                    <a:pt x="28" y="69"/>
                    <a:pt x="28" y="69"/>
                    <a:pt x="28" y="69"/>
                  </a:cubicBezTo>
                  <a:cubicBezTo>
                    <a:pt x="28" y="78"/>
                    <a:pt x="28" y="85"/>
                    <a:pt x="33" y="90"/>
                  </a:cubicBezTo>
                  <a:cubicBezTo>
                    <a:pt x="36" y="94"/>
                    <a:pt x="41" y="96"/>
                    <a:pt x="47" y="96"/>
                  </a:cubicBezTo>
                  <a:cubicBezTo>
                    <a:pt x="52" y="96"/>
                    <a:pt x="58" y="94"/>
                    <a:pt x="63" y="89"/>
                  </a:cubicBezTo>
                  <a:cubicBezTo>
                    <a:pt x="68" y="83"/>
                    <a:pt x="69" y="75"/>
                    <a:pt x="69" y="65"/>
                  </a:cubicBezTo>
                  <a:cubicBezTo>
                    <a:pt x="70" y="61"/>
                    <a:pt x="70" y="57"/>
                    <a:pt x="70" y="53"/>
                  </a:cubicBezTo>
                  <a:cubicBezTo>
                    <a:pt x="70" y="0"/>
                    <a:pt x="70" y="0"/>
                    <a:pt x="70" y="0"/>
                  </a:cubicBezTo>
                  <a:cubicBezTo>
                    <a:pt x="97" y="0"/>
                    <a:pt x="97" y="0"/>
                    <a:pt x="97" y="0"/>
                  </a:cubicBezTo>
                  <a:cubicBezTo>
                    <a:pt x="97" y="116"/>
                    <a:pt x="97" y="116"/>
                    <a:pt x="97" y="116"/>
                  </a:cubicBezTo>
                  <a:lnTo>
                    <a:pt x="7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98" name="Freeform 17">
              <a:extLst>
                <a:ext uri="{FF2B5EF4-FFF2-40B4-BE49-F238E27FC236}">
                  <a16:creationId xmlns:a16="http://schemas.microsoft.com/office/drawing/2014/main" id="{2CBACA9E-8BBD-574C-B51F-834979C0D90C}"/>
                </a:ext>
              </a:extLst>
            </p:cNvPr>
            <p:cNvSpPr>
              <a:spLocks/>
            </p:cNvSpPr>
            <p:nvPr/>
          </p:nvSpPr>
          <p:spPr bwMode="auto">
            <a:xfrm>
              <a:off x="3954" y="1732"/>
              <a:ext cx="227" cy="371"/>
            </a:xfrm>
            <a:custGeom>
              <a:avLst/>
              <a:gdLst>
                <a:gd name="T0" fmla="*/ 67 w 96"/>
                <a:gd name="T1" fmla="*/ 157 h 157"/>
                <a:gd name="T2" fmla="*/ 38 w 96"/>
                <a:gd name="T3" fmla="*/ 147 h 157"/>
                <a:gd name="T4" fmla="*/ 26 w 96"/>
                <a:gd name="T5" fmla="*/ 112 h 157"/>
                <a:gd name="T6" fmla="*/ 26 w 96"/>
                <a:gd name="T7" fmla="*/ 61 h 157"/>
                <a:gd name="T8" fmla="*/ 0 w 96"/>
                <a:gd name="T9" fmla="*/ 61 h 157"/>
                <a:gd name="T10" fmla="*/ 0 w 96"/>
                <a:gd name="T11" fmla="*/ 35 h 157"/>
                <a:gd name="T12" fmla="*/ 26 w 96"/>
                <a:gd name="T13" fmla="*/ 35 h 157"/>
                <a:gd name="T14" fmla="*/ 26 w 96"/>
                <a:gd name="T15" fmla="*/ 0 h 157"/>
                <a:gd name="T16" fmla="*/ 54 w 96"/>
                <a:gd name="T17" fmla="*/ 0 h 157"/>
                <a:gd name="T18" fmla="*/ 54 w 96"/>
                <a:gd name="T19" fmla="*/ 35 h 157"/>
                <a:gd name="T20" fmla="*/ 90 w 96"/>
                <a:gd name="T21" fmla="*/ 35 h 157"/>
                <a:gd name="T22" fmla="*/ 90 w 96"/>
                <a:gd name="T23" fmla="*/ 61 h 157"/>
                <a:gd name="T24" fmla="*/ 54 w 96"/>
                <a:gd name="T25" fmla="*/ 61 h 157"/>
                <a:gd name="T26" fmla="*/ 54 w 96"/>
                <a:gd name="T27" fmla="*/ 104 h 157"/>
                <a:gd name="T28" fmla="*/ 73 w 96"/>
                <a:gd name="T29" fmla="*/ 132 h 157"/>
                <a:gd name="T30" fmla="*/ 89 w 96"/>
                <a:gd name="T31" fmla="*/ 129 h 157"/>
                <a:gd name="T32" fmla="*/ 96 w 96"/>
                <a:gd name="T33" fmla="*/ 151 h 157"/>
                <a:gd name="T34" fmla="*/ 67 w 96"/>
                <a:gd name="T3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7">
                  <a:moveTo>
                    <a:pt x="67" y="157"/>
                  </a:moveTo>
                  <a:cubicBezTo>
                    <a:pt x="56" y="157"/>
                    <a:pt x="46" y="155"/>
                    <a:pt x="38" y="147"/>
                  </a:cubicBezTo>
                  <a:cubicBezTo>
                    <a:pt x="29" y="138"/>
                    <a:pt x="26" y="128"/>
                    <a:pt x="26" y="112"/>
                  </a:cubicBezTo>
                  <a:cubicBezTo>
                    <a:pt x="26" y="61"/>
                    <a:pt x="26" y="61"/>
                    <a:pt x="26" y="61"/>
                  </a:cubicBezTo>
                  <a:cubicBezTo>
                    <a:pt x="0" y="61"/>
                    <a:pt x="0" y="61"/>
                    <a:pt x="0" y="61"/>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0" y="35"/>
                    <a:pt x="90" y="35"/>
                    <a:pt x="90" y="35"/>
                  </a:cubicBezTo>
                  <a:cubicBezTo>
                    <a:pt x="90" y="61"/>
                    <a:pt x="90" y="61"/>
                    <a:pt x="90" y="61"/>
                  </a:cubicBezTo>
                  <a:cubicBezTo>
                    <a:pt x="54" y="61"/>
                    <a:pt x="54" y="61"/>
                    <a:pt x="54" y="61"/>
                  </a:cubicBezTo>
                  <a:cubicBezTo>
                    <a:pt x="54" y="104"/>
                    <a:pt x="54" y="104"/>
                    <a:pt x="54" y="104"/>
                  </a:cubicBezTo>
                  <a:cubicBezTo>
                    <a:pt x="54" y="121"/>
                    <a:pt x="56" y="132"/>
                    <a:pt x="73" y="132"/>
                  </a:cubicBezTo>
                  <a:cubicBezTo>
                    <a:pt x="81" y="132"/>
                    <a:pt x="87" y="130"/>
                    <a:pt x="89" y="129"/>
                  </a:cubicBezTo>
                  <a:cubicBezTo>
                    <a:pt x="96" y="151"/>
                    <a:pt x="96" y="151"/>
                    <a:pt x="96" y="151"/>
                  </a:cubicBezTo>
                  <a:cubicBezTo>
                    <a:pt x="94" y="151"/>
                    <a:pt x="84" y="157"/>
                    <a:pt x="6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99" name="Freeform 18">
              <a:extLst>
                <a:ext uri="{FF2B5EF4-FFF2-40B4-BE49-F238E27FC236}">
                  <a16:creationId xmlns:a16="http://schemas.microsoft.com/office/drawing/2014/main" id="{BB85C2A0-E755-C04A-BE03-D9F2F1E73B25}"/>
                </a:ext>
              </a:extLst>
            </p:cNvPr>
            <p:cNvSpPr>
              <a:spLocks/>
            </p:cNvSpPr>
            <p:nvPr/>
          </p:nvSpPr>
          <p:spPr bwMode="auto">
            <a:xfrm>
              <a:off x="2574" y="2119"/>
              <a:ext cx="227" cy="369"/>
            </a:xfrm>
            <a:custGeom>
              <a:avLst/>
              <a:gdLst>
                <a:gd name="T0" fmla="*/ 68 w 96"/>
                <a:gd name="T1" fmla="*/ 156 h 156"/>
                <a:gd name="T2" fmla="*/ 38 w 96"/>
                <a:gd name="T3" fmla="*/ 147 h 156"/>
                <a:gd name="T4" fmla="*/ 26 w 96"/>
                <a:gd name="T5" fmla="*/ 111 h 156"/>
                <a:gd name="T6" fmla="*/ 26 w 96"/>
                <a:gd name="T7" fmla="*/ 60 h 156"/>
                <a:gd name="T8" fmla="*/ 0 w 96"/>
                <a:gd name="T9" fmla="*/ 60 h 156"/>
                <a:gd name="T10" fmla="*/ 0 w 96"/>
                <a:gd name="T11" fmla="*/ 35 h 156"/>
                <a:gd name="T12" fmla="*/ 26 w 96"/>
                <a:gd name="T13" fmla="*/ 35 h 156"/>
                <a:gd name="T14" fmla="*/ 26 w 96"/>
                <a:gd name="T15" fmla="*/ 0 h 156"/>
                <a:gd name="T16" fmla="*/ 54 w 96"/>
                <a:gd name="T17" fmla="*/ 0 h 156"/>
                <a:gd name="T18" fmla="*/ 54 w 96"/>
                <a:gd name="T19" fmla="*/ 35 h 156"/>
                <a:gd name="T20" fmla="*/ 91 w 96"/>
                <a:gd name="T21" fmla="*/ 35 h 156"/>
                <a:gd name="T22" fmla="*/ 91 w 96"/>
                <a:gd name="T23" fmla="*/ 60 h 156"/>
                <a:gd name="T24" fmla="*/ 54 w 96"/>
                <a:gd name="T25" fmla="*/ 60 h 156"/>
                <a:gd name="T26" fmla="*/ 54 w 96"/>
                <a:gd name="T27" fmla="*/ 104 h 156"/>
                <a:gd name="T28" fmla="*/ 73 w 96"/>
                <a:gd name="T29" fmla="*/ 132 h 156"/>
                <a:gd name="T30" fmla="*/ 89 w 96"/>
                <a:gd name="T31" fmla="*/ 129 h 156"/>
                <a:gd name="T32" fmla="*/ 96 w 96"/>
                <a:gd name="T33" fmla="*/ 150 h 156"/>
                <a:gd name="T34" fmla="*/ 68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8" y="156"/>
                  </a:moveTo>
                  <a:cubicBezTo>
                    <a:pt x="57" y="156"/>
                    <a:pt x="47" y="155"/>
                    <a:pt x="38" y="147"/>
                  </a:cubicBezTo>
                  <a:cubicBezTo>
                    <a:pt x="29" y="138"/>
                    <a:pt x="26" y="128"/>
                    <a:pt x="26" y="111"/>
                  </a:cubicBezTo>
                  <a:cubicBezTo>
                    <a:pt x="26" y="60"/>
                    <a:pt x="26" y="60"/>
                    <a:pt x="26" y="60"/>
                  </a:cubicBezTo>
                  <a:cubicBezTo>
                    <a:pt x="0" y="60"/>
                    <a:pt x="0" y="60"/>
                    <a:pt x="0" y="60"/>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1" y="35"/>
                    <a:pt x="91" y="35"/>
                    <a:pt x="91" y="35"/>
                  </a:cubicBezTo>
                  <a:cubicBezTo>
                    <a:pt x="91" y="60"/>
                    <a:pt x="91" y="60"/>
                    <a:pt x="91" y="60"/>
                  </a:cubicBezTo>
                  <a:cubicBezTo>
                    <a:pt x="54" y="60"/>
                    <a:pt x="54" y="60"/>
                    <a:pt x="54" y="60"/>
                  </a:cubicBezTo>
                  <a:cubicBezTo>
                    <a:pt x="54" y="104"/>
                    <a:pt x="54" y="104"/>
                    <a:pt x="54" y="104"/>
                  </a:cubicBezTo>
                  <a:cubicBezTo>
                    <a:pt x="54" y="121"/>
                    <a:pt x="56" y="132"/>
                    <a:pt x="73" y="132"/>
                  </a:cubicBezTo>
                  <a:cubicBezTo>
                    <a:pt x="81" y="132"/>
                    <a:pt x="88" y="129"/>
                    <a:pt x="89" y="129"/>
                  </a:cubicBezTo>
                  <a:cubicBezTo>
                    <a:pt x="96" y="150"/>
                    <a:pt x="96" y="150"/>
                    <a:pt x="96" y="150"/>
                  </a:cubicBezTo>
                  <a:cubicBezTo>
                    <a:pt x="94" y="151"/>
                    <a:pt x="84" y="156"/>
                    <a:pt x="6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00" name="Freeform 19">
              <a:extLst>
                <a:ext uri="{FF2B5EF4-FFF2-40B4-BE49-F238E27FC236}">
                  <a16:creationId xmlns:a16="http://schemas.microsoft.com/office/drawing/2014/main" id="{ED11F47E-0E79-0348-98F9-103A2FE67639}"/>
                </a:ext>
              </a:extLst>
            </p:cNvPr>
            <p:cNvSpPr>
              <a:spLocks/>
            </p:cNvSpPr>
            <p:nvPr/>
          </p:nvSpPr>
          <p:spPr bwMode="auto">
            <a:xfrm>
              <a:off x="3077" y="2119"/>
              <a:ext cx="227" cy="369"/>
            </a:xfrm>
            <a:custGeom>
              <a:avLst/>
              <a:gdLst>
                <a:gd name="T0" fmla="*/ 68 w 96"/>
                <a:gd name="T1" fmla="*/ 156 h 156"/>
                <a:gd name="T2" fmla="*/ 38 w 96"/>
                <a:gd name="T3" fmla="*/ 147 h 156"/>
                <a:gd name="T4" fmla="*/ 27 w 96"/>
                <a:gd name="T5" fmla="*/ 111 h 156"/>
                <a:gd name="T6" fmla="*/ 27 w 96"/>
                <a:gd name="T7" fmla="*/ 60 h 156"/>
                <a:gd name="T8" fmla="*/ 0 w 96"/>
                <a:gd name="T9" fmla="*/ 60 h 156"/>
                <a:gd name="T10" fmla="*/ 0 w 96"/>
                <a:gd name="T11" fmla="*/ 35 h 156"/>
                <a:gd name="T12" fmla="*/ 27 w 96"/>
                <a:gd name="T13" fmla="*/ 35 h 156"/>
                <a:gd name="T14" fmla="*/ 27 w 96"/>
                <a:gd name="T15" fmla="*/ 0 h 156"/>
                <a:gd name="T16" fmla="*/ 54 w 96"/>
                <a:gd name="T17" fmla="*/ 0 h 156"/>
                <a:gd name="T18" fmla="*/ 54 w 96"/>
                <a:gd name="T19" fmla="*/ 35 h 156"/>
                <a:gd name="T20" fmla="*/ 91 w 96"/>
                <a:gd name="T21" fmla="*/ 35 h 156"/>
                <a:gd name="T22" fmla="*/ 91 w 96"/>
                <a:gd name="T23" fmla="*/ 60 h 156"/>
                <a:gd name="T24" fmla="*/ 54 w 96"/>
                <a:gd name="T25" fmla="*/ 60 h 156"/>
                <a:gd name="T26" fmla="*/ 54 w 96"/>
                <a:gd name="T27" fmla="*/ 104 h 156"/>
                <a:gd name="T28" fmla="*/ 73 w 96"/>
                <a:gd name="T29" fmla="*/ 132 h 156"/>
                <a:gd name="T30" fmla="*/ 89 w 96"/>
                <a:gd name="T31" fmla="*/ 129 h 156"/>
                <a:gd name="T32" fmla="*/ 96 w 96"/>
                <a:gd name="T33" fmla="*/ 150 h 156"/>
                <a:gd name="T34" fmla="*/ 68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8" y="156"/>
                  </a:moveTo>
                  <a:cubicBezTo>
                    <a:pt x="57" y="156"/>
                    <a:pt x="47" y="155"/>
                    <a:pt x="38" y="147"/>
                  </a:cubicBezTo>
                  <a:cubicBezTo>
                    <a:pt x="29" y="138"/>
                    <a:pt x="27" y="128"/>
                    <a:pt x="27" y="111"/>
                  </a:cubicBezTo>
                  <a:cubicBezTo>
                    <a:pt x="27" y="60"/>
                    <a:pt x="27" y="60"/>
                    <a:pt x="27" y="60"/>
                  </a:cubicBezTo>
                  <a:cubicBezTo>
                    <a:pt x="0" y="60"/>
                    <a:pt x="0" y="60"/>
                    <a:pt x="0" y="60"/>
                  </a:cubicBezTo>
                  <a:cubicBezTo>
                    <a:pt x="0" y="35"/>
                    <a:pt x="0" y="35"/>
                    <a:pt x="0" y="35"/>
                  </a:cubicBezTo>
                  <a:cubicBezTo>
                    <a:pt x="27" y="35"/>
                    <a:pt x="27" y="35"/>
                    <a:pt x="27" y="35"/>
                  </a:cubicBezTo>
                  <a:cubicBezTo>
                    <a:pt x="27" y="0"/>
                    <a:pt x="27" y="0"/>
                    <a:pt x="27" y="0"/>
                  </a:cubicBezTo>
                  <a:cubicBezTo>
                    <a:pt x="54" y="0"/>
                    <a:pt x="54" y="0"/>
                    <a:pt x="54" y="0"/>
                  </a:cubicBezTo>
                  <a:cubicBezTo>
                    <a:pt x="54" y="35"/>
                    <a:pt x="54" y="35"/>
                    <a:pt x="54" y="35"/>
                  </a:cubicBezTo>
                  <a:cubicBezTo>
                    <a:pt x="91" y="35"/>
                    <a:pt x="91" y="35"/>
                    <a:pt x="91" y="35"/>
                  </a:cubicBezTo>
                  <a:cubicBezTo>
                    <a:pt x="91" y="60"/>
                    <a:pt x="91" y="60"/>
                    <a:pt x="91" y="60"/>
                  </a:cubicBezTo>
                  <a:cubicBezTo>
                    <a:pt x="54" y="60"/>
                    <a:pt x="54" y="60"/>
                    <a:pt x="54" y="60"/>
                  </a:cubicBezTo>
                  <a:cubicBezTo>
                    <a:pt x="54" y="104"/>
                    <a:pt x="54" y="104"/>
                    <a:pt x="54" y="104"/>
                  </a:cubicBezTo>
                  <a:cubicBezTo>
                    <a:pt x="54" y="121"/>
                    <a:pt x="56" y="132"/>
                    <a:pt x="73" y="132"/>
                  </a:cubicBezTo>
                  <a:cubicBezTo>
                    <a:pt x="81" y="132"/>
                    <a:pt x="88" y="129"/>
                    <a:pt x="89" y="129"/>
                  </a:cubicBezTo>
                  <a:cubicBezTo>
                    <a:pt x="96" y="150"/>
                    <a:pt x="96" y="150"/>
                    <a:pt x="96" y="150"/>
                  </a:cubicBezTo>
                  <a:cubicBezTo>
                    <a:pt x="95" y="151"/>
                    <a:pt x="84" y="156"/>
                    <a:pt x="6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01" name="Freeform 20">
              <a:extLst>
                <a:ext uri="{FF2B5EF4-FFF2-40B4-BE49-F238E27FC236}">
                  <a16:creationId xmlns:a16="http://schemas.microsoft.com/office/drawing/2014/main" id="{655C663A-1AAE-7142-BD60-BAE4F0D78268}"/>
                </a:ext>
              </a:extLst>
            </p:cNvPr>
            <p:cNvSpPr>
              <a:spLocks/>
            </p:cNvSpPr>
            <p:nvPr/>
          </p:nvSpPr>
          <p:spPr bwMode="auto">
            <a:xfrm>
              <a:off x="4141" y="2119"/>
              <a:ext cx="226" cy="369"/>
            </a:xfrm>
            <a:custGeom>
              <a:avLst/>
              <a:gdLst>
                <a:gd name="T0" fmla="*/ 67 w 96"/>
                <a:gd name="T1" fmla="*/ 156 h 156"/>
                <a:gd name="T2" fmla="*/ 38 w 96"/>
                <a:gd name="T3" fmla="*/ 147 h 156"/>
                <a:gd name="T4" fmla="*/ 26 w 96"/>
                <a:gd name="T5" fmla="*/ 111 h 156"/>
                <a:gd name="T6" fmla="*/ 26 w 96"/>
                <a:gd name="T7" fmla="*/ 60 h 156"/>
                <a:gd name="T8" fmla="*/ 0 w 96"/>
                <a:gd name="T9" fmla="*/ 60 h 156"/>
                <a:gd name="T10" fmla="*/ 0 w 96"/>
                <a:gd name="T11" fmla="*/ 35 h 156"/>
                <a:gd name="T12" fmla="*/ 26 w 96"/>
                <a:gd name="T13" fmla="*/ 35 h 156"/>
                <a:gd name="T14" fmla="*/ 26 w 96"/>
                <a:gd name="T15" fmla="*/ 0 h 156"/>
                <a:gd name="T16" fmla="*/ 54 w 96"/>
                <a:gd name="T17" fmla="*/ 0 h 156"/>
                <a:gd name="T18" fmla="*/ 54 w 96"/>
                <a:gd name="T19" fmla="*/ 35 h 156"/>
                <a:gd name="T20" fmla="*/ 90 w 96"/>
                <a:gd name="T21" fmla="*/ 35 h 156"/>
                <a:gd name="T22" fmla="*/ 90 w 96"/>
                <a:gd name="T23" fmla="*/ 60 h 156"/>
                <a:gd name="T24" fmla="*/ 54 w 96"/>
                <a:gd name="T25" fmla="*/ 60 h 156"/>
                <a:gd name="T26" fmla="*/ 54 w 96"/>
                <a:gd name="T27" fmla="*/ 104 h 156"/>
                <a:gd name="T28" fmla="*/ 73 w 96"/>
                <a:gd name="T29" fmla="*/ 132 h 156"/>
                <a:gd name="T30" fmla="*/ 88 w 96"/>
                <a:gd name="T31" fmla="*/ 129 h 156"/>
                <a:gd name="T32" fmla="*/ 96 w 96"/>
                <a:gd name="T33" fmla="*/ 150 h 156"/>
                <a:gd name="T34" fmla="*/ 67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7" y="156"/>
                  </a:moveTo>
                  <a:cubicBezTo>
                    <a:pt x="56" y="156"/>
                    <a:pt x="46" y="155"/>
                    <a:pt x="38" y="147"/>
                  </a:cubicBezTo>
                  <a:cubicBezTo>
                    <a:pt x="29" y="138"/>
                    <a:pt x="26" y="128"/>
                    <a:pt x="26" y="111"/>
                  </a:cubicBezTo>
                  <a:cubicBezTo>
                    <a:pt x="26" y="60"/>
                    <a:pt x="26" y="60"/>
                    <a:pt x="26" y="60"/>
                  </a:cubicBezTo>
                  <a:cubicBezTo>
                    <a:pt x="0" y="60"/>
                    <a:pt x="0" y="60"/>
                    <a:pt x="0" y="60"/>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0" y="35"/>
                    <a:pt x="90" y="35"/>
                    <a:pt x="90" y="35"/>
                  </a:cubicBezTo>
                  <a:cubicBezTo>
                    <a:pt x="90" y="60"/>
                    <a:pt x="90" y="60"/>
                    <a:pt x="90" y="60"/>
                  </a:cubicBezTo>
                  <a:cubicBezTo>
                    <a:pt x="54" y="60"/>
                    <a:pt x="54" y="60"/>
                    <a:pt x="54" y="60"/>
                  </a:cubicBezTo>
                  <a:cubicBezTo>
                    <a:pt x="54" y="104"/>
                    <a:pt x="54" y="104"/>
                    <a:pt x="54" y="104"/>
                  </a:cubicBezTo>
                  <a:cubicBezTo>
                    <a:pt x="54" y="121"/>
                    <a:pt x="55" y="132"/>
                    <a:pt x="73" y="132"/>
                  </a:cubicBezTo>
                  <a:cubicBezTo>
                    <a:pt x="80" y="132"/>
                    <a:pt x="87" y="129"/>
                    <a:pt x="88" y="129"/>
                  </a:cubicBezTo>
                  <a:cubicBezTo>
                    <a:pt x="96" y="150"/>
                    <a:pt x="96" y="150"/>
                    <a:pt x="96" y="150"/>
                  </a:cubicBezTo>
                  <a:cubicBezTo>
                    <a:pt x="94" y="151"/>
                    <a:pt x="84" y="156"/>
                    <a:pt x="67"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sp>
        <p:nvSpPr>
          <p:cNvPr id="111" name="Text Placeholder 106">
            <a:extLst>
              <a:ext uri="{FF2B5EF4-FFF2-40B4-BE49-F238E27FC236}">
                <a16:creationId xmlns:a16="http://schemas.microsoft.com/office/drawing/2014/main" id="{03798B86-93D8-154B-B17B-9210DB431562}"/>
              </a:ext>
            </a:extLst>
          </p:cNvPr>
          <p:cNvSpPr>
            <a:spLocks noGrp="1"/>
          </p:cNvSpPr>
          <p:nvPr>
            <p:ph type="body" sz="quarter" idx="12"/>
          </p:nvPr>
        </p:nvSpPr>
        <p:spPr>
          <a:xfrm>
            <a:off x="5975133" y="3004504"/>
            <a:ext cx="5367337" cy="510374"/>
          </a:xfrm>
          <a:prstGeom prst="rect">
            <a:avLst/>
          </a:prstGeom>
        </p:spPr>
        <p:txBody>
          <a:bodyPr anchor="t"/>
          <a:lstStyle>
            <a:lvl1pPr marL="0" indent="0">
              <a:lnSpc>
                <a:spcPct val="100000"/>
              </a:lnSpc>
              <a:spcBef>
                <a:spcPts val="0"/>
              </a:spcBef>
              <a:buFontTx/>
              <a:buNone/>
              <a:defRPr sz="1800" b="1" i="0">
                <a:solidFill>
                  <a:schemeClr val="accent5"/>
                </a:solidFill>
                <a:latin typeface="Arial" panose="020B0604020202020204" pitchFamily="34" charset="0"/>
                <a:cs typeface="Arial" panose="020B060402020202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CA" noProof="0" dirty="0"/>
              <a:t>Click to edit Master text styles</a:t>
            </a:r>
          </a:p>
        </p:txBody>
      </p:sp>
      <p:sp>
        <p:nvSpPr>
          <p:cNvPr id="3" name="Text Placeholder 2">
            <a:extLst>
              <a:ext uri="{FF2B5EF4-FFF2-40B4-BE49-F238E27FC236}">
                <a16:creationId xmlns:a16="http://schemas.microsoft.com/office/drawing/2014/main" id="{AC55801B-8930-A547-93E4-3D58298B2FD4}"/>
              </a:ext>
            </a:extLst>
          </p:cNvPr>
          <p:cNvSpPr>
            <a:spLocks noGrp="1"/>
          </p:cNvSpPr>
          <p:nvPr>
            <p:ph type="body" sz="quarter" idx="13" hasCustomPrompt="1"/>
          </p:nvPr>
        </p:nvSpPr>
        <p:spPr>
          <a:xfrm>
            <a:off x="5975133" y="3671888"/>
            <a:ext cx="5367337" cy="314584"/>
          </a:xfrm>
          <a:prstGeom prst="rect">
            <a:avLst/>
          </a:prstGeom>
        </p:spPr>
        <p:txBody>
          <a:bodyPr>
            <a:noAutofit/>
          </a:bodyPr>
          <a:lstStyle>
            <a:lvl1pPr marL="0" indent="0">
              <a:buNone/>
              <a:defRPr sz="1600">
                <a:solidFill>
                  <a:schemeClr val="accent3"/>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CA" noProof="0" dirty="0"/>
              <a:t>Private &amp; Confidential and Date Placeholder</a:t>
            </a:r>
          </a:p>
        </p:txBody>
      </p:sp>
      <p:grpSp>
        <p:nvGrpSpPr>
          <p:cNvPr id="104" name="Group 103">
            <a:extLst>
              <a:ext uri="{FF2B5EF4-FFF2-40B4-BE49-F238E27FC236}">
                <a16:creationId xmlns:a16="http://schemas.microsoft.com/office/drawing/2014/main" id="{2E84FF45-AD79-8744-AD85-B6D4A8C9D12F}"/>
              </a:ext>
            </a:extLst>
          </p:cNvPr>
          <p:cNvGrpSpPr/>
          <p:nvPr userDrawn="1"/>
        </p:nvGrpSpPr>
        <p:grpSpPr>
          <a:xfrm>
            <a:off x="5165382" y="-8179"/>
            <a:ext cx="228600" cy="5795231"/>
            <a:chOff x="8105778" y="0"/>
            <a:chExt cx="228600" cy="5795231"/>
          </a:xfrm>
        </p:grpSpPr>
        <p:cxnSp>
          <p:nvCxnSpPr>
            <p:cNvPr id="105" name="Straight Connector 104">
              <a:extLst>
                <a:ext uri="{FF2B5EF4-FFF2-40B4-BE49-F238E27FC236}">
                  <a16:creationId xmlns:a16="http://schemas.microsoft.com/office/drawing/2014/main" id="{075D8217-B71B-4D4A-8541-CA029C4EE3DA}"/>
                </a:ext>
              </a:extLst>
            </p:cNvPr>
            <p:cNvCxnSpPr/>
            <p:nvPr userDrawn="1"/>
          </p:nvCxnSpPr>
          <p:spPr>
            <a:xfrm rot="5400000" flipH="1" flipV="1">
              <a:off x="8105778" y="556663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13689C6-A0B5-0B43-B214-CFEAC68A9E68}"/>
                </a:ext>
              </a:extLst>
            </p:cNvPr>
            <p:cNvCxnSpPr/>
            <p:nvPr userDrawn="1"/>
          </p:nvCxnSpPr>
          <p:spPr>
            <a:xfrm rot="5400000" flipH="1" flipV="1">
              <a:off x="8105778" y="548803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83A9002-8C8F-DE41-86B9-6638CDDD2DBB}"/>
                </a:ext>
              </a:extLst>
            </p:cNvPr>
            <p:cNvCxnSpPr/>
            <p:nvPr userDrawn="1"/>
          </p:nvCxnSpPr>
          <p:spPr>
            <a:xfrm rot="5400000" flipH="1" flipV="1">
              <a:off x="8105778" y="533083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19042FA-B24F-6444-B54E-1B1CA6B88137}"/>
                </a:ext>
              </a:extLst>
            </p:cNvPr>
            <p:cNvCxnSpPr/>
            <p:nvPr userDrawn="1"/>
          </p:nvCxnSpPr>
          <p:spPr>
            <a:xfrm rot="5400000" flipH="1" flipV="1">
              <a:off x="8105778" y="525223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EECEC3D-76AB-FC40-9E7E-8176232EFBA8}"/>
                </a:ext>
              </a:extLst>
            </p:cNvPr>
            <p:cNvCxnSpPr/>
            <p:nvPr userDrawn="1"/>
          </p:nvCxnSpPr>
          <p:spPr>
            <a:xfrm rot="5400000" flipH="1" flipV="1">
              <a:off x="8105778" y="517363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51D8F15-0125-5448-B31C-05B9F70D64C2}"/>
                </a:ext>
              </a:extLst>
            </p:cNvPr>
            <p:cNvCxnSpPr/>
            <p:nvPr userDrawn="1"/>
          </p:nvCxnSpPr>
          <p:spPr>
            <a:xfrm rot="5400000" flipH="1" flipV="1">
              <a:off x="8105778" y="509503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0E4F4D4-C379-6F48-8CA3-00C4E160BD43}"/>
                </a:ext>
              </a:extLst>
            </p:cNvPr>
            <p:cNvCxnSpPr/>
            <p:nvPr userDrawn="1"/>
          </p:nvCxnSpPr>
          <p:spPr>
            <a:xfrm rot="5400000" flipH="1" flipV="1">
              <a:off x="8105778" y="501643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2BBC9D6-403C-6C43-BB3B-A745B22DF9D3}"/>
                </a:ext>
              </a:extLst>
            </p:cNvPr>
            <p:cNvCxnSpPr/>
            <p:nvPr userDrawn="1"/>
          </p:nvCxnSpPr>
          <p:spPr>
            <a:xfrm rot="5400000" flipH="1" flipV="1">
              <a:off x="8105778" y="493783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B51A28-4FC9-8447-A126-C63BEC2D1C06}"/>
                </a:ext>
              </a:extLst>
            </p:cNvPr>
            <p:cNvCxnSpPr/>
            <p:nvPr userDrawn="1"/>
          </p:nvCxnSpPr>
          <p:spPr>
            <a:xfrm rot="5400000" flipH="1" flipV="1">
              <a:off x="8105778" y="470204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D59CEAA-2758-CF4F-BC9D-9442E0317164}"/>
                </a:ext>
              </a:extLst>
            </p:cNvPr>
            <p:cNvCxnSpPr/>
            <p:nvPr userDrawn="1"/>
          </p:nvCxnSpPr>
          <p:spPr>
            <a:xfrm rot="5400000" flipH="1" flipV="1">
              <a:off x="8105778" y="454484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D77604E-A33E-C64B-BF84-7761AFC0F391}"/>
                </a:ext>
              </a:extLst>
            </p:cNvPr>
            <p:cNvCxnSpPr/>
            <p:nvPr userDrawn="1"/>
          </p:nvCxnSpPr>
          <p:spPr>
            <a:xfrm rot="5400000" flipH="1" flipV="1">
              <a:off x="8105778" y="446624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78FD036-0A97-C04F-9946-F8E1CF588BCA}"/>
                </a:ext>
              </a:extLst>
            </p:cNvPr>
            <p:cNvCxnSpPr/>
            <p:nvPr userDrawn="1"/>
          </p:nvCxnSpPr>
          <p:spPr>
            <a:xfrm rot="5400000" flipH="1" flipV="1">
              <a:off x="8105778" y="438764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7CE425A-95EA-F344-AD9C-835B6227CC0E}"/>
                </a:ext>
              </a:extLst>
            </p:cNvPr>
            <p:cNvCxnSpPr/>
            <p:nvPr userDrawn="1"/>
          </p:nvCxnSpPr>
          <p:spPr>
            <a:xfrm rot="5400000" flipH="1" flipV="1">
              <a:off x="8105778" y="478064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3C65C2B-68E7-DD4E-A0C3-AE8E595BF34C}"/>
                </a:ext>
              </a:extLst>
            </p:cNvPr>
            <p:cNvCxnSpPr/>
            <p:nvPr userDrawn="1"/>
          </p:nvCxnSpPr>
          <p:spPr>
            <a:xfrm rot="5400000" flipH="1" flipV="1">
              <a:off x="8105778" y="540943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65A4886-B0CF-884E-A814-17D2F040AD34}"/>
                </a:ext>
              </a:extLst>
            </p:cNvPr>
            <p:cNvCxnSpPr/>
            <p:nvPr userDrawn="1"/>
          </p:nvCxnSpPr>
          <p:spPr>
            <a:xfrm rot="5400000" flipH="1" flipV="1">
              <a:off x="8105778" y="485924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43E3D7F-E24B-F542-A0DA-F4FDCAB497E8}"/>
                </a:ext>
              </a:extLst>
            </p:cNvPr>
            <p:cNvCxnSpPr/>
            <p:nvPr userDrawn="1"/>
          </p:nvCxnSpPr>
          <p:spPr>
            <a:xfrm rot="5400000" flipH="1" flipV="1">
              <a:off x="8105778" y="462344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1BFE968-F625-3846-BEEC-F65E0C476FD7}"/>
                </a:ext>
              </a:extLst>
            </p:cNvPr>
            <p:cNvCxnSpPr/>
            <p:nvPr userDrawn="1"/>
          </p:nvCxnSpPr>
          <p:spPr>
            <a:xfrm rot="5400000" flipH="1" flipV="1">
              <a:off x="8105778" y="430904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850F5CE-6DD2-3A4D-A921-F570C650A24E}"/>
                </a:ext>
              </a:extLst>
            </p:cNvPr>
            <p:cNvCxnSpPr/>
            <p:nvPr userDrawn="1"/>
          </p:nvCxnSpPr>
          <p:spPr>
            <a:xfrm rot="5400000" flipH="1" flipV="1">
              <a:off x="8105778" y="423044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565105F-6B27-9F45-96B4-B20AAE834797}"/>
                </a:ext>
              </a:extLst>
            </p:cNvPr>
            <p:cNvCxnSpPr/>
            <p:nvPr userDrawn="1"/>
          </p:nvCxnSpPr>
          <p:spPr>
            <a:xfrm rot="5400000" flipH="1" flipV="1">
              <a:off x="8105778" y="415184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FE7C29E-EA8C-5549-85A6-1EFDCDB58CA0}"/>
                </a:ext>
              </a:extLst>
            </p:cNvPr>
            <p:cNvCxnSpPr/>
            <p:nvPr userDrawn="1"/>
          </p:nvCxnSpPr>
          <p:spPr>
            <a:xfrm rot="5400000" flipH="1" flipV="1">
              <a:off x="8105778" y="399465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DDD35D5-E6AA-A24E-903E-517A5445FE53}"/>
                </a:ext>
              </a:extLst>
            </p:cNvPr>
            <p:cNvCxnSpPr/>
            <p:nvPr userDrawn="1"/>
          </p:nvCxnSpPr>
          <p:spPr>
            <a:xfrm rot="5400000" flipH="1" flipV="1">
              <a:off x="8105778" y="391605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5BC46B8-221A-DA4D-BFDE-915A258E641B}"/>
                </a:ext>
              </a:extLst>
            </p:cNvPr>
            <p:cNvCxnSpPr/>
            <p:nvPr userDrawn="1"/>
          </p:nvCxnSpPr>
          <p:spPr>
            <a:xfrm rot="5400000" flipH="1" flipV="1">
              <a:off x="8105778" y="383745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ECE0E84-C9B2-AC48-95D2-A85877E59C10}"/>
                </a:ext>
              </a:extLst>
            </p:cNvPr>
            <p:cNvCxnSpPr/>
            <p:nvPr userDrawn="1"/>
          </p:nvCxnSpPr>
          <p:spPr>
            <a:xfrm rot="5400000" flipH="1" flipV="1">
              <a:off x="8105778" y="375885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4A18235-500C-1447-9A9A-2E08DF630156}"/>
                </a:ext>
              </a:extLst>
            </p:cNvPr>
            <p:cNvCxnSpPr/>
            <p:nvPr userDrawn="1"/>
          </p:nvCxnSpPr>
          <p:spPr>
            <a:xfrm rot="5400000" flipH="1" flipV="1">
              <a:off x="8105778" y="368025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FFA5D55-7B4C-9F44-849D-FD4EE1444898}"/>
                </a:ext>
              </a:extLst>
            </p:cNvPr>
            <p:cNvCxnSpPr/>
            <p:nvPr userDrawn="1"/>
          </p:nvCxnSpPr>
          <p:spPr>
            <a:xfrm rot="5400000" flipH="1" flipV="1">
              <a:off x="8105778" y="360165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31384FCB-1A28-A148-8FF5-79351E51ACBC}"/>
                </a:ext>
              </a:extLst>
            </p:cNvPr>
            <p:cNvCxnSpPr/>
            <p:nvPr userDrawn="1"/>
          </p:nvCxnSpPr>
          <p:spPr>
            <a:xfrm rot="5400000" flipH="1" flipV="1">
              <a:off x="8105778" y="336585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3CBCAE1-BCA3-7145-84F9-2676DE0B6825}"/>
                </a:ext>
              </a:extLst>
            </p:cNvPr>
            <p:cNvCxnSpPr/>
            <p:nvPr userDrawn="1"/>
          </p:nvCxnSpPr>
          <p:spPr>
            <a:xfrm rot="5400000" flipH="1" flipV="1">
              <a:off x="8105778" y="320866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EF61984B-19CB-CA4F-A2FB-53CB2CAD2ACB}"/>
                </a:ext>
              </a:extLst>
            </p:cNvPr>
            <p:cNvCxnSpPr/>
            <p:nvPr userDrawn="1"/>
          </p:nvCxnSpPr>
          <p:spPr>
            <a:xfrm rot="5400000" flipH="1" flipV="1">
              <a:off x="8105778" y="313006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D719BA0-BD88-6C4C-91B8-808EA35C3C0D}"/>
                </a:ext>
              </a:extLst>
            </p:cNvPr>
            <p:cNvCxnSpPr/>
            <p:nvPr userDrawn="1"/>
          </p:nvCxnSpPr>
          <p:spPr>
            <a:xfrm rot="5400000" flipH="1" flipV="1">
              <a:off x="8105778" y="305146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D3A1172-33D7-F641-9F59-D6454CE54661}"/>
                </a:ext>
              </a:extLst>
            </p:cNvPr>
            <p:cNvCxnSpPr/>
            <p:nvPr userDrawn="1"/>
          </p:nvCxnSpPr>
          <p:spPr>
            <a:xfrm rot="5400000" flipH="1" flipV="1">
              <a:off x="8105778" y="344445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B4FB629-4C8D-7D43-B101-F2AD3BCAE26D}"/>
                </a:ext>
              </a:extLst>
            </p:cNvPr>
            <p:cNvCxnSpPr/>
            <p:nvPr userDrawn="1"/>
          </p:nvCxnSpPr>
          <p:spPr>
            <a:xfrm rot="5400000" flipH="1" flipV="1">
              <a:off x="8105778" y="407325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2B2699A-26A7-754E-BB82-85D5EAFD4F34}"/>
                </a:ext>
              </a:extLst>
            </p:cNvPr>
            <p:cNvCxnSpPr/>
            <p:nvPr userDrawn="1"/>
          </p:nvCxnSpPr>
          <p:spPr>
            <a:xfrm rot="5400000" flipH="1" flipV="1">
              <a:off x="8105778" y="352305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F03C45A-DA48-0C49-9578-83C246F991B6}"/>
                </a:ext>
              </a:extLst>
            </p:cNvPr>
            <p:cNvCxnSpPr/>
            <p:nvPr userDrawn="1"/>
          </p:nvCxnSpPr>
          <p:spPr>
            <a:xfrm rot="5400000" flipH="1" flipV="1">
              <a:off x="8105778" y="328726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A79E1889-EE37-D945-BF13-38A76276D8EC}"/>
                </a:ext>
              </a:extLst>
            </p:cNvPr>
            <p:cNvCxnSpPr/>
            <p:nvPr userDrawn="1"/>
          </p:nvCxnSpPr>
          <p:spPr>
            <a:xfrm rot="5400000" flipH="1" flipV="1">
              <a:off x="8105778" y="297286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D3203A14-5BB2-8D41-86B6-78B0764D469C}"/>
                </a:ext>
              </a:extLst>
            </p:cNvPr>
            <p:cNvCxnSpPr/>
            <p:nvPr userDrawn="1"/>
          </p:nvCxnSpPr>
          <p:spPr>
            <a:xfrm rot="5400000" flipH="1" flipV="1">
              <a:off x="8105778" y="289426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03AE9AF8-FEC9-2C43-B650-BC0C25D2FE50}"/>
                </a:ext>
              </a:extLst>
            </p:cNvPr>
            <p:cNvCxnSpPr/>
            <p:nvPr userDrawn="1"/>
          </p:nvCxnSpPr>
          <p:spPr>
            <a:xfrm rot="5400000" flipH="1" flipV="1">
              <a:off x="8105778" y="281566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C0C54DE-DADA-574B-B1B4-46A702D74218}"/>
                </a:ext>
              </a:extLst>
            </p:cNvPr>
            <p:cNvCxnSpPr/>
            <p:nvPr userDrawn="1"/>
          </p:nvCxnSpPr>
          <p:spPr>
            <a:xfrm rot="5400000" flipH="1" flipV="1">
              <a:off x="8105778" y="265846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B8FB9F81-0DE4-7F44-B173-8A83BC8D7D3A}"/>
                </a:ext>
              </a:extLst>
            </p:cNvPr>
            <p:cNvCxnSpPr/>
            <p:nvPr userDrawn="1"/>
          </p:nvCxnSpPr>
          <p:spPr>
            <a:xfrm rot="5400000" flipH="1" flipV="1">
              <a:off x="8105778" y="257986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1468B48-CD23-724F-B250-7F87B1524346}"/>
                </a:ext>
              </a:extLst>
            </p:cNvPr>
            <p:cNvCxnSpPr/>
            <p:nvPr userDrawn="1"/>
          </p:nvCxnSpPr>
          <p:spPr>
            <a:xfrm rot="5400000" flipH="1" flipV="1">
              <a:off x="8105778" y="250127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7F329A8-FAE5-3B47-8F0A-BB777360AD69}"/>
                </a:ext>
              </a:extLst>
            </p:cNvPr>
            <p:cNvCxnSpPr/>
            <p:nvPr userDrawn="1"/>
          </p:nvCxnSpPr>
          <p:spPr>
            <a:xfrm rot="5400000" flipH="1" flipV="1">
              <a:off x="8105778" y="242267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E739233-33A7-D64A-96FC-92FF0759E964}"/>
                </a:ext>
              </a:extLst>
            </p:cNvPr>
            <p:cNvCxnSpPr/>
            <p:nvPr userDrawn="1"/>
          </p:nvCxnSpPr>
          <p:spPr>
            <a:xfrm rot="5400000" flipH="1" flipV="1">
              <a:off x="8105778" y="234407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1B30B56-A6C1-6344-8712-3620807B5941}"/>
                </a:ext>
              </a:extLst>
            </p:cNvPr>
            <p:cNvCxnSpPr/>
            <p:nvPr userDrawn="1"/>
          </p:nvCxnSpPr>
          <p:spPr>
            <a:xfrm rot="5400000" flipH="1" flipV="1">
              <a:off x="8105778" y="226547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C2EBD9B-1D56-2C40-82A3-55F0B578C897}"/>
                </a:ext>
              </a:extLst>
            </p:cNvPr>
            <p:cNvCxnSpPr/>
            <p:nvPr userDrawn="1"/>
          </p:nvCxnSpPr>
          <p:spPr>
            <a:xfrm rot="5400000" flipH="1" flipV="1">
              <a:off x="8105778" y="202967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A4F45E3-CACB-1A4B-8D69-3753DE54660D}"/>
                </a:ext>
              </a:extLst>
            </p:cNvPr>
            <p:cNvCxnSpPr/>
            <p:nvPr userDrawn="1"/>
          </p:nvCxnSpPr>
          <p:spPr>
            <a:xfrm rot="5400000" flipH="1" flipV="1">
              <a:off x="8105778" y="187247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5406400-C5B6-CB46-B68D-5CC275E685AF}"/>
                </a:ext>
              </a:extLst>
            </p:cNvPr>
            <p:cNvCxnSpPr/>
            <p:nvPr userDrawn="1"/>
          </p:nvCxnSpPr>
          <p:spPr>
            <a:xfrm rot="5400000" flipH="1" flipV="1">
              <a:off x="8105778" y="179387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98CFCFA-7E99-F24C-A006-D2094164CCD6}"/>
                </a:ext>
              </a:extLst>
            </p:cNvPr>
            <p:cNvCxnSpPr/>
            <p:nvPr userDrawn="1"/>
          </p:nvCxnSpPr>
          <p:spPr>
            <a:xfrm rot="5400000" flipH="1" flipV="1">
              <a:off x="8105778" y="171528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B4B3F30-0195-414C-9CAE-B0A3A92CF85E}"/>
                </a:ext>
              </a:extLst>
            </p:cNvPr>
            <p:cNvCxnSpPr/>
            <p:nvPr userDrawn="1"/>
          </p:nvCxnSpPr>
          <p:spPr>
            <a:xfrm rot="5400000" flipH="1" flipV="1">
              <a:off x="8105778" y="210827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7B48D9-A67D-8348-957A-5741F6566669}"/>
                </a:ext>
              </a:extLst>
            </p:cNvPr>
            <p:cNvCxnSpPr/>
            <p:nvPr userDrawn="1"/>
          </p:nvCxnSpPr>
          <p:spPr>
            <a:xfrm rot="5400000" flipH="1" flipV="1">
              <a:off x="8105778" y="273706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997BE8A-221F-504C-8CB9-657D2E941F85}"/>
                </a:ext>
              </a:extLst>
            </p:cNvPr>
            <p:cNvCxnSpPr/>
            <p:nvPr userDrawn="1"/>
          </p:nvCxnSpPr>
          <p:spPr>
            <a:xfrm rot="5400000" flipH="1" flipV="1">
              <a:off x="8105778" y="218687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C3B58100-8A8D-5946-9418-F61F16E9FEFF}"/>
                </a:ext>
              </a:extLst>
            </p:cNvPr>
            <p:cNvCxnSpPr/>
            <p:nvPr userDrawn="1"/>
          </p:nvCxnSpPr>
          <p:spPr>
            <a:xfrm rot="5400000" flipH="1" flipV="1">
              <a:off x="8105778" y="195107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D3602C1-55C3-3F45-BD39-F4AA7EE513DB}"/>
                </a:ext>
              </a:extLst>
            </p:cNvPr>
            <p:cNvCxnSpPr/>
            <p:nvPr userDrawn="1"/>
          </p:nvCxnSpPr>
          <p:spPr>
            <a:xfrm rot="5400000" flipH="1" flipV="1">
              <a:off x="8105778" y="163668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75C26CE-7FF9-0348-9CFB-452A7C9F9B85}"/>
                </a:ext>
              </a:extLst>
            </p:cNvPr>
            <p:cNvCxnSpPr/>
            <p:nvPr userDrawn="1"/>
          </p:nvCxnSpPr>
          <p:spPr>
            <a:xfrm rot="5400000" flipH="1" flipV="1">
              <a:off x="8105778" y="155808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7C6D1CF-537B-D94B-9448-A2954BECF946}"/>
                </a:ext>
              </a:extLst>
            </p:cNvPr>
            <p:cNvCxnSpPr/>
            <p:nvPr userDrawn="1"/>
          </p:nvCxnSpPr>
          <p:spPr>
            <a:xfrm rot="5400000" flipH="1" flipV="1">
              <a:off x="8105778" y="147948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F5F0938-4B29-404E-91AF-4387721B695F}"/>
                </a:ext>
              </a:extLst>
            </p:cNvPr>
            <p:cNvCxnSpPr/>
            <p:nvPr userDrawn="1"/>
          </p:nvCxnSpPr>
          <p:spPr>
            <a:xfrm rot="5400000" flipH="1" flipV="1">
              <a:off x="8105778" y="132228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319DE53-125A-1B41-BAA8-76A4B8FB6B7C}"/>
                </a:ext>
              </a:extLst>
            </p:cNvPr>
            <p:cNvCxnSpPr/>
            <p:nvPr userDrawn="1"/>
          </p:nvCxnSpPr>
          <p:spPr>
            <a:xfrm rot="5400000" flipH="1" flipV="1">
              <a:off x="8105778" y="124368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DC386DA-2033-D443-BD29-C49527D152E4}"/>
                </a:ext>
              </a:extLst>
            </p:cNvPr>
            <p:cNvCxnSpPr/>
            <p:nvPr userDrawn="1"/>
          </p:nvCxnSpPr>
          <p:spPr>
            <a:xfrm rot="5400000" flipH="1" flipV="1">
              <a:off x="8105778" y="116508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F862720D-A867-2C4E-9279-0F83F88E0F0A}"/>
                </a:ext>
              </a:extLst>
            </p:cNvPr>
            <p:cNvCxnSpPr/>
            <p:nvPr userDrawn="1"/>
          </p:nvCxnSpPr>
          <p:spPr>
            <a:xfrm rot="5400000" flipH="1" flipV="1">
              <a:off x="8105778" y="108648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B8F87EE3-FADA-2345-B6EE-527F86675EC6}"/>
                </a:ext>
              </a:extLst>
            </p:cNvPr>
            <p:cNvCxnSpPr/>
            <p:nvPr userDrawn="1"/>
          </p:nvCxnSpPr>
          <p:spPr>
            <a:xfrm rot="5400000" flipH="1" flipV="1">
              <a:off x="8105778" y="100788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2B0E203D-41CF-A74B-9ADD-387903445C30}"/>
                </a:ext>
              </a:extLst>
            </p:cNvPr>
            <p:cNvCxnSpPr/>
            <p:nvPr userDrawn="1"/>
          </p:nvCxnSpPr>
          <p:spPr>
            <a:xfrm rot="5400000" flipH="1" flipV="1">
              <a:off x="8105778" y="92929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0BA9C76-5A3C-534B-93DF-7C243E8BECD0}"/>
                </a:ext>
              </a:extLst>
            </p:cNvPr>
            <p:cNvCxnSpPr/>
            <p:nvPr userDrawn="1"/>
          </p:nvCxnSpPr>
          <p:spPr>
            <a:xfrm rot="5400000" flipH="1" flipV="1">
              <a:off x="8105778" y="69349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2BCC82E-5720-DA46-AEB4-64C7805BA5BC}"/>
                </a:ext>
              </a:extLst>
            </p:cNvPr>
            <p:cNvCxnSpPr/>
            <p:nvPr userDrawn="1"/>
          </p:nvCxnSpPr>
          <p:spPr>
            <a:xfrm rot="5400000" flipH="1" flipV="1">
              <a:off x="8105778" y="53629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4E462AD-4528-BC43-802B-5A1E78BC94D1}"/>
                </a:ext>
              </a:extLst>
            </p:cNvPr>
            <p:cNvCxnSpPr/>
            <p:nvPr userDrawn="1"/>
          </p:nvCxnSpPr>
          <p:spPr>
            <a:xfrm rot="5400000" flipH="1" flipV="1">
              <a:off x="8105778" y="45769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C1F249F-FBAD-5E4F-AF8B-93C8A45D8368}"/>
                </a:ext>
              </a:extLst>
            </p:cNvPr>
            <p:cNvCxnSpPr/>
            <p:nvPr userDrawn="1"/>
          </p:nvCxnSpPr>
          <p:spPr>
            <a:xfrm rot="5400000" flipH="1" flipV="1">
              <a:off x="8105778" y="37909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CE363E57-E5B3-B04F-9DF2-98A393E468C7}"/>
                </a:ext>
              </a:extLst>
            </p:cNvPr>
            <p:cNvCxnSpPr/>
            <p:nvPr userDrawn="1"/>
          </p:nvCxnSpPr>
          <p:spPr>
            <a:xfrm rot="5400000" flipH="1" flipV="1">
              <a:off x="8105778" y="77209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1F695B6-1A43-D146-A57E-484A29522ED3}"/>
                </a:ext>
              </a:extLst>
            </p:cNvPr>
            <p:cNvCxnSpPr/>
            <p:nvPr userDrawn="1"/>
          </p:nvCxnSpPr>
          <p:spPr>
            <a:xfrm rot="5400000" flipH="1" flipV="1">
              <a:off x="8105778" y="140088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5561B2E9-9EA3-DF4D-AC4D-34C15657A73E}"/>
                </a:ext>
              </a:extLst>
            </p:cNvPr>
            <p:cNvCxnSpPr/>
            <p:nvPr userDrawn="1"/>
          </p:nvCxnSpPr>
          <p:spPr>
            <a:xfrm rot="5400000" flipH="1" flipV="1">
              <a:off x="8105778" y="85069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A55FA2B5-4FBF-E14C-89D6-70A4C206A133}"/>
                </a:ext>
              </a:extLst>
            </p:cNvPr>
            <p:cNvCxnSpPr/>
            <p:nvPr userDrawn="1"/>
          </p:nvCxnSpPr>
          <p:spPr>
            <a:xfrm rot="5400000" flipH="1" flipV="1">
              <a:off x="8105778" y="61489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DB64434B-AB16-254D-80CE-6F0384F1EB83}"/>
                </a:ext>
              </a:extLst>
            </p:cNvPr>
            <p:cNvCxnSpPr/>
            <p:nvPr userDrawn="1"/>
          </p:nvCxnSpPr>
          <p:spPr>
            <a:xfrm rot="5400000" flipH="1" flipV="1">
              <a:off x="8105778" y="30049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A50361CE-F2A8-E449-B5AB-9C1BBFD385FA}"/>
                </a:ext>
              </a:extLst>
            </p:cNvPr>
            <p:cNvCxnSpPr/>
            <p:nvPr userDrawn="1"/>
          </p:nvCxnSpPr>
          <p:spPr>
            <a:xfrm rot="5400000" flipH="1" flipV="1">
              <a:off x="8105778" y="22189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20E7EA3D-F846-B744-9165-DFD99D79937A}"/>
                </a:ext>
              </a:extLst>
            </p:cNvPr>
            <p:cNvCxnSpPr/>
            <p:nvPr userDrawn="1"/>
          </p:nvCxnSpPr>
          <p:spPr>
            <a:xfrm rot="5400000" flipH="1" flipV="1">
              <a:off x="8105778" y="14330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6AF2F5D7-19E9-6947-8164-C954596454EB}"/>
                </a:ext>
              </a:extLst>
            </p:cNvPr>
            <p:cNvCxnSpPr>
              <a:cxnSpLocks/>
            </p:cNvCxnSpPr>
            <p:nvPr userDrawn="1"/>
          </p:nvCxnSpPr>
          <p:spPr>
            <a:xfrm flipV="1">
              <a:off x="8105778" y="0"/>
              <a:ext cx="228600" cy="2147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C62D27A-8B5D-7F41-A138-DC0369C8996C}"/>
                </a:ext>
              </a:extLst>
            </p:cNvPr>
            <p:cNvCxnSpPr>
              <a:cxnSpLocks/>
            </p:cNvCxnSpPr>
            <p:nvPr userDrawn="1"/>
          </p:nvCxnSpPr>
          <p:spPr>
            <a:xfrm flipV="1">
              <a:off x="8105778" y="0"/>
              <a:ext cx="154644" cy="13610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564D4D8-3AC0-7141-B1D5-930127D96B6A}"/>
                </a:ext>
              </a:extLst>
            </p:cNvPr>
            <p:cNvCxnSpPr/>
            <p:nvPr userDrawn="1"/>
          </p:nvCxnSpPr>
          <p:spPr>
            <a:xfrm rot="5400000" flipH="1" flipV="1">
              <a:off x="8105778" y="6470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id="{519A275C-E091-474F-A62C-1A88E90906DA}"/>
              </a:ext>
            </a:extLst>
          </p:cNvPr>
          <p:cNvGrpSpPr/>
          <p:nvPr userDrawn="1"/>
        </p:nvGrpSpPr>
        <p:grpSpPr>
          <a:xfrm>
            <a:off x="7159349" y="5963150"/>
            <a:ext cx="4697689" cy="95411"/>
            <a:chOff x="1905000" y="4400551"/>
            <a:chExt cx="3751825" cy="76200"/>
          </a:xfrm>
        </p:grpSpPr>
        <p:sp>
          <p:nvSpPr>
            <p:cNvPr id="185" name="Right Triangle 184">
              <a:extLst>
                <a:ext uri="{FF2B5EF4-FFF2-40B4-BE49-F238E27FC236}">
                  <a16:creationId xmlns:a16="http://schemas.microsoft.com/office/drawing/2014/main" id="{0CE69274-2845-0046-8566-CAF5798D6374}"/>
                </a:ext>
              </a:extLst>
            </p:cNvPr>
            <p:cNvSpPr/>
            <p:nvPr/>
          </p:nvSpPr>
          <p:spPr>
            <a:xfrm flipH="1">
              <a:off x="1905000" y="4400551"/>
              <a:ext cx="76200" cy="76200"/>
            </a:xfrm>
            <a:prstGeom prst="rtTriangle">
              <a:avLst/>
            </a:prstGeom>
            <a:solidFill>
              <a:srgbClr val="FF5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186" name="Rectangle 185">
              <a:extLst>
                <a:ext uri="{FF2B5EF4-FFF2-40B4-BE49-F238E27FC236}">
                  <a16:creationId xmlns:a16="http://schemas.microsoft.com/office/drawing/2014/main" id="{1D263E0F-495F-F14C-A0CE-129F481739C2}"/>
                </a:ext>
              </a:extLst>
            </p:cNvPr>
            <p:cNvSpPr/>
            <p:nvPr/>
          </p:nvSpPr>
          <p:spPr>
            <a:xfrm>
              <a:off x="1981200" y="4400564"/>
              <a:ext cx="3675625" cy="76187"/>
            </a:xfrm>
            <a:prstGeom prst="rect">
              <a:avLst/>
            </a:prstGeom>
            <a:solidFill>
              <a:srgbClr val="FF5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grpSp>
      <p:grpSp>
        <p:nvGrpSpPr>
          <p:cNvPr id="187" name="Group 4">
            <a:extLst>
              <a:ext uri="{FF2B5EF4-FFF2-40B4-BE49-F238E27FC236}">
                <a16:creationId xmlns:a16="http://schemas.microsoft.com/office/drawing/2014/main" id="{112504A2-C539-5844-B641-B18C1BEDBE90}"/>
              </a:ext>
            </a:extLst>
          </p:cNvPr>
          <p:cNvGrpSpPr>
            <a:grpSpLocks noChangeAspect="1"/>
          </p:cNvGrpSpPr>
          <p:nvPr userDrawn="1"/>
        </p:nvGrpSpPr>
        <p:grpSpPr bwMode="auto">
          <a:xfrm>
            <a:off x="5957992" y="388912"/>
            <a:ext cx="1160639" cy="420530"/>
            <a:chOff x="2574" y="1711"/>
            <a:chExt cx="2150" cy="779"/>
          </a:xfrm>
          <a:solidFill>
            <a:srgbClr val="969BA0"/>
          </a:solidFill>
          <a:effectLst/>
        </p:grpSpPr>
        <p:sp>
          <p:nvSpPr>
            <p:cNvPr id="188" name="Freeform 5">
              <a:extLst>
                <a:ext uri="{FF2B5EF4-FFF2-40B4-BE49-F238E27FC236}">
                  <a16:creationId xmlns:a16="http://schemas.microsoft.com/office/drawing/2014/main" id="{852373E7-8480-A040-94FA-310AF275A982}"/>
                </a:ext>
              </a:extLst>
            </p:cNvPr>
            <p:cNvSpPr>
              <a:spLocks/>
            </p:cNvSpPr>
            <p:nvPr/>
          </p:nvSpPr>
          <p:spPr bwMode="auto">
            <a:xfrm>
              <a:off x="4438" y="1819"/>
              <a:ext cx="286" cy="383"/>
            </a:xfrm>
            <a:custGeom>
              <a:avLst/>
              <a:gdLst>
                <a:gd name="T0" fmla="*/ 215 w 286"/>
                <a:gd name="T1" fmla="*/ 0 h 383"/>
                <a:gd name="T2" fmla="*/ 142 w 286"/>
                <a:gd name="T3" fmla="*/ 182 h 383"/>
                <a:gd name="T4" fmla="*/ 71 w 286"/>
                <a:gd name="T5" fmla="*/ 0 h 383"/>
                <a:gd name="T6" fmla="*/ 0 w 286"/>
                <a:gd name="T7" fmla="*/ 0 h 383"/>
                <a:gd name="T8" fmla="*/ 109 w 286"/>
                <a:gd name="T9" fmla="*/ 265 h 383"/>
                <a:gd name="T10" fmla="*/ 62 w 286"/>
                <a:gd name="T11" fmla="*/ 383 h 383"/>
                <a:gd name="T12" fmla="*/ 133 w 286"/>
                <a:gd name="T13" fmla="*/ 383 h 383"/>
                <a:gd name="T14" fmla="*/ 286 w 286"/>
                <a:gd name="T15" fmla="*/ 0 h 383"/>
                <a:gd name="T16" fmla="*/ 215 w 286"/>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383">
                  <a:moveTo>
                    <a:pt x="215" y="0"/>
                  </a:moveTo>
                  <a:lnTo>
                    <a:pt x="142" y="182"/>
                  </a:lnTo>
                  <a:lnTo>
                    <a:pt x="71" y="0"/>
                  </a:lnTo>
                  <a:lnTo>
                    <a:pt x="0" y="0"/>
                  </a:lnTo>
                  <a:lnTo>
                    <a:pt x="109" y="265"/>
                  </a:lnTo>
                  <a:lnTo>
                    <a:pt x="62" y="383"/>
                  </a:lnTo>
                  <a:lnTo>
                    <a:pt x="133" y="383"/>
                  </a:lnTo>
                  <a:lnTo>
                    <a:pt x="286" y="0"/>
                  </a:lnTo>
                  <a:lnTo>
                    <a:pt x="2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89" name="Freeform 6">
              <a:extLst>
                <a:ext uri="{FF2B5EF4-FFF2-40B4-BE49-F238E27FC236}">
                  <a16:creationId xmlns:a16="http://schemas.microsoft.com/office/drawing/2014/main" id="{943209D9-A647-DA41-99FD-19C524C8AD81}"/>
                </a:ext>
              </a:extLst>
            </p:cNvPr>
            <p:cNvSpPr>
              <a:spLocks noEditPoints="1"/>
            </p:cNvSpPr>
            <p:nvPr/>
          </p:nvSpPr>
          <p:spPr bwMode="auto">
            <a:xfrm>
              <a:off x="3505" y="2197"/>
              <a:ext cx="236" cy="293"/>
            </a:xfrm>
            <a:custGeom>
              <a:avLst/>
              <a:gdLst>
                <a:gd name="T0" fmla="*/ 76 w 100"/>
                <a:gd name="T1" fmla="*/ 120 h 124"/>
                <a:gd name="T2" fmla="*/ 75 w 100"/>
                <a:gd name="T3" fmla="*/ 107 h 124"/>
                <a:gd name="T4" fmla="*/ 39 w 100"/>
                <a:gd name="T5" fmla="*/ 124 h 124"/>
                <a:gd name="T6" fmla="*/ 0 w 100"/>
                <a:gd name="T7" fmla="*/ 86 h 124"/>
                <a:gd name="T8" fmla="*/ 9 w 100"/>
                <a:gd name="T9" fmla="*/ 62 h 124"/>
                <a:gd name="T10" fmla="*/ 48 w 100"/>
                <a:gd name="T11" fmla="*/ 47 h 124"/>
                <a:gd name="T12" fmla="*/ 74 w 100"/>
                <a:gd name="T13" fmla="*/ 47 h 124"/>
                <a:gd name="T14" fmla="*/ 74 w 100"/>
                <a:gd name="T15" fmla="*/ 46 h 124"/>
                <a:gd name="T16" fmla="*/ 50 w 100"/>
                <a:gd name="T17" fmla="*/ 23 h 124"/>
                <a:gd name="T18" fmla="*/ 19 w 100"/>
                <a:gd name="T19" fmla="*/ 38 h 124"/>
                <a:gd name="T20" fmla="*/ 4 w 100"/>
                <a:gd name="T21" fmla="*/ 21 h 124"/>
                <a:gd name="T22" fmla="*/ 51 w 100"/>
                <a:gd name="T23" fmla="*/ 0 h 124"/>
                <a:gd name="T24" fmla="*/ 89 w 100"/>
                <a:gd name="T25" fmla="*/ 13 h 124"/>
                <a:gd name="T26" fmla="*/ 100 w 100"/>
                <a:gd name="T27" fmla="*/ 59 h 124"/>
                <a:gd name="T28" fmla="*/ 100 w 100"/>
                <a:gd name="T29" fmla="*/ 120 h 124"/>
                <a:gd name="T30" fmla="*/ 76 w 100"/>
                <a:gd name="T31" fmla="*/ 120 h 124"/>
                <a:gd name="T32" fmla="*/ 58 w 100"/>
                <a:gd name="T33" fmla="*/ 67 h 124"/>
                <a:gd name="T34" fmla="*/ 27 w 100"/>
                <a:gd name="T35" fmla="*/ 85 h 124"/>
                <a:gd name="T36" fmla="*/ 45 w 100"/>
                <a:gd name="T37" fmla="*/ 102 h 124"/>
                <a:gd name="T38" fmla="*/ 66 w 100"/>
                <a:gd name="T39" fmla="*/ 93 h 124"/>
                <a:gd name="T40" fmla="*/ 74 w 100"/>
                <a:gd name="T41" fmla="*/ 75 h 124"/>
                <a:gd name="T42" fmla="*/ 74 w 100"/>
                <a:gd name="T43" fmla="*/ 67 h 124"/>
                <a:gd name="T44" fmla="*/ 58 w 100"/>
                <a:gd name="T45" fmla="*/ 6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24">
                  <a:moveTo>
                    <a:pt x="76" y="120"/>
                  </a:moveTo>
                  <a:cubicBezTo>
                    <a:pt x="75" y="107"/>
                    <a:pt x="75" y="107"/>
                    <a:pt x="75" y="107"/>
                  </a:cubicBezTo>
                  <a:cubicBezTo>
                    <a:pt x="72" y="111"/>
                    <a:pt x="61" y="124"/>
                    <a:pt x="39" y="124"/>
                  </a:cubicBezTo>
                  <a:cubicBezTo>
                    <a:pt x="19" y="124"/>
                    <a:pt x="0" y="112"/>
                    <a:pt x="0" y="86"/>
                  </a:cubicBezTo>
                  <a:cubicBezTo>
                    <a:pt x="0" y="75"/>
                    <a:pt x="4" y="67"/>
                    <a:pt x="9" y="62"/>
                  </a:cubicBezTo>
                  <a:cubicBezTo>
                    <a:pt x="20" y="50"/>
                    <a:pt x="35" y="47"/>
                    <a:pt x="48" y="47"/>
                  </a:cubicBezTo>
                  <a:cubicBezTo>
                    <a:pt x="74" y="47"/>
                    <a:pt x="74" y="47"/>
                    <a:pt x="74" y="47"/>
                  </a:cubicBezTo>
                  <a:cubicBezTo>
                    <a:pt x="74" y="46"/>
                    <a:pt x="74" y="46"/>
                    <a:pt x="74" y="46"/>
                  </a:cubicBezTo>
                  <a:cubicBezTo>
                    <a:pt x="74" y="29"/>
                    <a:pt x="64" y="23"/>
                    <a:pt x="50" y="23"/>
                  </a:cubicBezTo>
                  <a:cubicBezTo>
                    <a:pt x="32" y="23"/>
                    <a:pt x="20" y="36"/>
                    <a:pt x="19" y="38"/>
                  </a:cubicBezTo>
                  <a:cubicBezTo>
                    <a:pt x="4" y="21"/>
                    <a:pt x="4" y="21"/>
                    <a:pt x="4" y="21"/>
                  </a:cubicBezTo>
                  <a:cubicBezTo>
                    <a:pt x="5" y="20"/>
                    <a:pt x="20" y="0"/>
                    <a:pt x="51" y="0"/>
                  </a:cubicBezTo>
                  <a:cubicBezTo>
                    <a:pt x="68" y="0"/>
                    <a:pt x="80" y="4"/>
                    <a:pt x="89" y="13"/>
                  </a:cubicBezTo>
                  <a:cubicBezTo>
                    <a:pt x="100" y="25"/>
                    <a:pt x="100" y="39"/>
                    <a:pt x="100" y="59"/>
                  </a:cubicBezTo>
                  <a:cubicBezTo>
                    <a:pt x="100" y="120"/>
                    <a:pt x="100" y="120"/>
                    <a:pt x="100" y="120"/>
                  </a:cubicBezTo>
                  <a:lnTo>
                    <a:pt x="76" y="120"/>
                  </a:lnTo>
                  <a:close/>
                  <a:moveTo>
                    <a:pt x="58" y="67"/>
                  </a:moveTo>
                  <a:cubicBezTo>
                    <a:pt x="45" y="67"/>
                    <a:pt x="27" y="68"/>
                    <a:pt x="27" y="85"/>
                  </a:cubicBezTo>
                  <a:cubicBezTo>
                    <a:pt x="27" y="96"/>
                    <a:pt x="35" y="102"/>
                    <a:pt x="45" y="102"/>
                  </a:cubicBezTo>
                  <a:cubicBezTo>
                    <a:pt x="55" y="102"/>
                    <a:pt x="62" y="98"/>
                    <a:pt x="66" y="93"/>
                  </a:cubicBezTo>
                  <a:cubicBezTo>
                    <a:pt x="71" y="89"/>
                    <a:pt x="73" y="82"/>
                    <a:pt x="74" y="75"/>
                  </a:cubicBezTo>
                  <a:cubicBezTo>
                    <a:pt x="74" y="67"/>
                    <a:pt x="74" y="67"/>
                    <a:pt x="74" y="67"/>
                  </a:cubicBezTo>
                  <a:lnTo>
                    <a:pt x="58"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90" name="Freeform 7">
              <a:extLst>
                <a:ext uri="{FF2B5EF4-FFF2-40B4-BE49-F238E27FC236}">
                  <a16:creationId xmlns:a16="http://schemas.microsoft.com/office/drawing/2014/main" id="{FA1ED35D-3BF1-CB41-81D5-FAC4FC99A579}"/>
                </a:ext>
              </a:extLst>
            </p:cNvPr>
            <p:cNvSpPr>
              <a:spLocks noEditPoints="1"/>
            </p:cNvSpPr>
            <p:nvPr/>
          </p:nvSpPr>
          <p:spPr bwMode="auto">
            <a:xfrm>
              <a:off x="3505" y="1810"/>
              <a:ext cx="236" cy="293"/>
            </a:xfrm>
            <a:custGeom>
              <a:avLst/>
              <a:gdLst>
                <a:gd name="T0" fmla="*/ 89 w 100"/>
                <a:gd name="T1" fmla="*/ 13 h 124"/>
                <a:gd name="T2" fmla="*/ 51 w 100"/>
                <a:gd name="T3" fmla="*/ 0 h 124"/>
                <a:gd name="T4" fmla="*/ 4 w 100"/>
                <a:gd name="T5" fmla="*/ 21 h 124"/>
                <a:gd name="T6" fmla="*/ 19 w 100"/>
                <a:gd name="T7" fmla="*/ 38 h 124"/>
                <a:gd name="T8" fmla="*/ 50 w 100"/>
                <a:gd name="T9" fmla="*/ 23 h 124"/>
                <a:gd name="T10" fmla="*/ 74 w 100"/>
                <a:gd name="T11" fmla="*/ 46 h 124"/>
                <a:gd name="T12" fmla="*/ 74 w 100"/>
                <a:gd name="T13" fmla="*/ 48 h 124"/>
                <a:gd name="T14" fmla="*/ 48 w 100"/>
                <a:gd name="T15" fmla="*/ 48 h 124"/>
                <a:gd name="T16" fmla="*/ 9 w 100"/>
                <a:gd name="T17" fmla="*/ 62 h 124"/>
                <a:gd name="T18" fmla="*/ 0 w 100"/>
                <a:gd name="T19" fmla="*/ 86 h 124"/>
                <a:gd name="T20" fmla="*/ 39 w 100"/>
                <a:gd name="T21" fmla="*/ 124 h 124"/>
                <a:gd name="T22" fmla="*/ 75 w 100"/>
                <a:gd name="T23" fmla="*/ 107 h 124"/>
                <a:gd name="T24" fmla="*/ 76 w 100"/>
                <a:gd name="T25" fmla="*/ 121 h 124"/>
                <a:gd name="T26" fmla="*/ 100 w 100"/>
                <a:gd name="T27" fmla="*/ 121 h 124"/>
                <a:gd name="T28" fmla="*/ 100 w 100"/>
                <a:gd name="T29" fmla="*/ 59 h 124"/>
                <a:gd name="T30" fmla="*/ 89 w 100"/>
                <a:gd name="T31" fmla="*/ 13 h 124"/>
                <a:gd name="T32" fmla="*/ 74 w 100"/>
                <a:gd name="T33" fmla="*/ 68 h 124"/>
                <a:gd name="T34" fmla="*/ 74 w 100"/>
                <a:gd name="T35" fmla="*/ 75 h 124"/>
                <a:gd name="T36" fmla="*/ 74 w 100"/>
                <a:gd name="T37" fmla="*/ 75 h 124"/>
                <a:gd name="T38" fmla="*/ 66 w 100"/>
                <a:gd name="T39" fmla="*/ 94 h 124"/>
                <a:gd name="T40" fmla="*/ 45 w 100"/>
                <a:gd name="T41" fmla="*/ 102 h 124"/>
                <a:gd name="T42" fmla="*/ 27 w 100"/>
                <a:gd name="T43" fmla="*/ 86 h 124"/>
                <a:gd name="T44" fmla="*/ 27 w 100"/>
                <a:gd name="T45" fmla="*/ 86 h 124"/>
                <a:gd name="T46" fmla="*/ 27 w 100"/>
                <a:gd name="T47" fmla="*/ 86 h 124"/>
                <a:gd name="T48" fmla="*/ 35 w 100"/>
                <a:gd name="T49" fmla="*/ 71 h 124"/>
                <a:gd name="T50" fmla="*/ 58 w 100"/>
                <a:gd name="T51" fmla="*/ 68 h 124"/>
                <a:gd name="T52" fmla="*/ 74 w 100"/>
                <a:gd name="T53" fmla="*/ 6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24">
                  <a:moveTo>
                    <a:pt x="89" y="13"/>
                  </a:moveTo>
                  <a:cubicBezTo>
                    <a:pt x="80" y="5"/>
                    <a:pt x="68" y="0"/>
                    <a:pt x="51" y="0"/>
                  </a:cubicBezTo>
                  <a:cubicBezTo>
                    <a:pt x="20" y="0"/>
                    <a:pt x="5" y="20"/>
                    <a:pt x="4" y="21"/>
                  </a:cubicBezTo>
                  <a:cubicBezTo>
                    <a:pt x="19" y="38"/>
                    <a:pt x="19" y="38"/>
                    <a:pt x="19" y="38"/>
                  </a:cubicBezTo>
                  <a:cubicBezTo>
                    <a:pt x="20" y="36"/>
                    <a:pt x="32" y="23"/>
                    <a:pt x="50" y="23"/>
                  </a:cubicBezTo>
                  <a:cubicBezTo>
                    <a:pt x="64" y="23"/>
                    <a:pt x="74" y="29"/>
                    <a:pt x="74" y="46"/>
                  </a:cubicBezTo>
                  <a:cubicBezTo>
                    <a:pt x="74" y="48"/>
                    <a:pt x="74" y="48"/>
                    <a:pt x="74" y="48"/>
                  </a:cubicBezTo>
                  <a:cubicBezTo>
                    <a:pt x="48" y="48"/>
                    <a:pt x="48" y="48"/>
                    <a:pt x="48" y="48"/>
                  </a:cubicBezTo>
                  <a:cubicBezTo>
                    <a:pt x="35" y="48"/>
                    <a:pt x="20" y="50"/>
                    <a:pt x="9" y="62"/>
                  </a:cubicBezTo>
                  <a:cubicBezTo>
                    <a:pt x="4" y="68"/>
                    <a:pt x="0" y="75"/>
                    <a:pt x="0" y="86"/>
                  </a:cubicBezTo>
                  <a:cubicBezTo>
                    <a:pt x="0" y="112"/>
                    <a:pt x="19" y="124"/>
                    <a:pt x="39" y="124"/>
                  </a:cubicBezTo>
                  <a:cubicBezTo>
                    <a:pt x="61" y="124"/>
                    <a:pt x="72" y="111"/>
                    <a:pt x="75" y="107"/>
                  </a:cubicBezTo>
                  <a:cubicBezTo>
                    <a:pt x="76" y="121"/>
                    <a:pt x="76" y="121"/>
                    <a:pt x="76" y="121"/>
                  </a:cubicBezTo>
                  <a:cubicBezTo>
                    <a:pt x="100" y="121"/>
                    <a:pt x="100" y="121"/>
                    <a:pt x="100" y="121"/>
                  </a:cubicBezTo>
                  <a:cubicBezTo>
                    <a:pt x="100" y="59"/>
                    <a:pt x="100" y="59"/>
                    <a:pt x="100" y="59"/>
                  </a:cubicBezTo>
                  <a:cubicBezTo>
                    <a:pt x="100" y="40"/>
                    <a:pt x="100" y="25"/>
                    <a:pt x="89" y="13"/>
                  </a:cubicBezTo>
                  <a:close/>
                  <a:moveTo>
                    <a:pt x="74" y="68"/>
                  </a:moveTo>
                  <a:cubicBezTo>
                    <a:pt x="74" y="75"/>
                    <a:pt x="74" y="75"/>
                    <a:pt x="74" y="75"/>
                  </a:cubicBezTo>
                  <a:cubicBezTo>
                    <a:pt x="74" y="75"/>
                    <a:pt x="74" y="75"/>
                    <a:pt x="74" y="75"/>
                  </a:cubicBezTo>
                  <a:cubicBezTo>
                    <a:pt x="73" y="84"/>
                    <a:pt x="70" y="90"/>
                    <a:pt x="66" y="94"/>
                  </a:cubicBezTo>
                  <a:cubicBezTo>
                    <a:pt x="62" y="98"/>
                    <a:pt x="55" y="102"/>
                    <a:pt x="45" y="102"/>
                  </a:cubicBezTo>
                  <a:cubicBezTo>
                    <a:pt x="35" y="102"/>
                    <a:pt x="27" y="97"/>
                    <a:pt x="27" y="86"/>
                  </a:cubicBezTo>
                  <a:cubicBezTo>
                    <a:pt x="27" y="86"/>
                    <a:pt x="27" y="86"/>
                    <a:pt x="27" y="86"/>
                  </a:cubicBezTo>
                  <a:cubicBezTo>
                    <a:pt x="27" y="86"/>
                    <a:pt x="27" y="86"/>
                    <a:pt x="27" y="86"/>
                  </a:cubicBezTo>
                  <a:cubicBezTo>
                    <a:pt x="27" y="78"/>
                    <a:pt x="30" y="74"/>
                    <a:pt x="35" y="71"/>
                  </a:cubicBezTo>
                  <a:cubicBezTo>
                    <a:pt x="41" y="68"/>
                    <a:pt x="51" y="68"/>
                    <a:pt x="58" y="68"/>
                  </a:cubicBezTo>
                  <a:cubicBezTo>
                    <a:pt x="74" y="68"/>
                    <a:pt x="74" y="68"/>
                    <a:pt x="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91" name="Rectangle 8">
              <a:extLst>
                <a:ext uri="{FF2B5EF4-FFF2-40B4-BE49-F238E27FC236}">
                  <a16:creationId xmlns:a16="http://schemas.microsoft.com/office/drawing/2014/main" id="{7D5A7457-3977-AD44-A21E-851FDDB1EB81}"/>
                </a:ext>
              </a:extLst>
            </p:cNvPr>
            <p:cNvSpPr>
              <a:spLocks noChangeArrowheads="1"/>
            </p:cNvSpPr>
            <p:nvPr/>
          </p:nvSpPr>
          <p:spPr bwMode="auto">
            <a:xfrm>
              <a:off x="4048" y="2119"/>
              <a:ext cx="64" cy="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92" name="Freeform 9">
              <a:extLst>
                <a:ext uri="{FF2B5EF4-FFF2-40B4-BE49-F238E27FC236}">
                  <a16:creationId xmlns:a16="http://schemas.microsoft.com/office/drawing/2014/main" id="{C27215EC-634F-6C49-AA07-F757990B87B4}"/>
                </a:ext>
              </a:extLst>
            </p:cNvPr>
            <p:cNvSpPr>
              <a:spLocks/>
            </p:cNvSpPr>
            <p:nvPr/>
          </p:nvSpPr>
          <p:spPr bwMode="auto">
            <a:xfrm>
              <a:off x="4202" y="1711"/>
              <a:ext cx="234" cy="385"/>
            </a:xfrm>
            <a:custGeom>
              <a:avLst/>
              <a:gdLst>
                <a:gd name="T0" fmla="*/ 35 w 99"/>
                <a:gd name="T1" fmla="*/ 75 h 163"/>
                <a:gd name="T2" fmla="*/ 28 w 99"/>
                <a:gd name="T3" fmla="*/ 110 h 163"/>
                <a:gd name="T4" fmla="*/ 28 w 99"/>
                <a:gd name="T5" fmla="*/ 163 h 163"/>
                <a:gd name="T6" fmla="*/ 0 w 99"/>
                <a:gd name="T7" fmla="*/ 163 h 163"/>
                <a:gd name="T8" fmla="*/ 0 w 99"/>
                <a:gd name="T9" fmla="*/ 0 h 163"/>
                <a:gd name="T10" fmla="*/ 28 w 99"/>
                <a:gd name="T11" fmla="*/ 0 h 163"/>
                <a:gd name="T12" fmla="*/ 28 w 99"/>
                <a:gd name="T13" fmla="*/ 59 h 163"/>
                <a:gd name="T14" fmla="*/ 89 w 99"/>
                <a:gd name="T15" fmla="*/ 54 h 163"/>
                <a:gd name="T16" fmla="*/ 99 w 99"/>
                <a:gd name="T17" fmla="*/ 92 h 163"/>
                <a:gd name="T18" fmla="*/ 99 w 99"/>
                <a:gd name="T19" fmla="*/ 163 h 163"/>
                <a:gd name="T20" fmla="*/ 72 w 99"/>
                <a:gd name="T21" fmla="*/ 163 h 163"/>
                <a:gd name="T22" fmla="*/ 72 w 99"/>
                <a:gd name="T23" fmla="*/ 97 h 163"/>
                <a:gd name="T24" fmla="*/ 65 w 99"/>
                <a:gd name="T25" fmla="*/ 73 h 163"/>
                <a:gd name="T26" fmla="*/ 35 w 99"/>
                <a:gd name="T27" fmla="*/ 7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63">
                  <a:moveTo>
                    <a:pt x="35" y="75"/>
                  </a:moveTo>
                  <a:cubicBezTo>
                    <a:pt x="28" y="83"/>
                    <a:pt x="28" y="96"/>
                    <a:pt x="28" y="110"/>
                  </a:cubicBezTo>
                  <a:cubicBezTo>
                    <a:pt x="28" y="163"/>
                    <a:pt x="28" y="163"/>
                    <a:pt x="28" y="163"/>
                  </a:cubicBezTo>
                  <a:cubicBezTo>
                    <a:pt x="0" y="163"/>
                    <a:pt x="0" y="163"/>
                    <a:pt x="0" y="163"/>
                  </a:cubicBezTo>
                  <a:cubicBezTo>
                    <a:pt x="0" y="0"/>
                    <a:pt x="0" y="0"/>
                    <a:pt x="0" y="0"/>
                  </a:cubicBezTo>
                  <a:cubicBezTo>
                    <a:pt x="28" y="0"/>
                    <a:pt x="28" y="0"/>
                    <a:pt x="28" y="0"/>
                  </a:cubicBezTo>
                  <a:cubicBezTo>
                    <a:pt x="28" y="59"/>
                    <a:pt x="28" y="59"/>
                    <a:pt x="28" y="59"/>
                  </a:cubicBezTo>
                  <a:cubicBezTo>
                    <a:pt x="44" y="39"/>
                    <a:pt x="72" y="36"/>
                    <a:pt x="89" y="54"/>
                  </a:cubicBezTo>
                  <a:cubicBezTo>
                    <a:pt x="98" y="65"/>
                    <a:pt x="99" y="79"/>
                    <a:pt x="99" y="92"/>
                  </a:cubicBezTo>
                  <a:cubicBezTo>
                    <a:pt x="99" y="163"/>
                    <a:pt x="99" y="163"/>
                    <a:pt x="99" y="163"/>
                  </a:cubicBezTo>
                  <a:cubicBezTo>
                    <a:pt x="72" y="163"/>
                    <a:pt x="72" y="163"/>
                    <a:pt x="72" y="163"/>
                  </a:cubicBezTo>
                  <a:cubicBezTo>
                    <a:pt x="72" y="97"/>
                    <a:pt x="72" y="97"/>
                    <a:pt x="72" y="97"/>
                  </a:cubicBezTo>
                  <a:cubicBezTo>
                    <a:pt x="72" y="87"/>
                    <a:pt x="71" y="78"/>
                    <a:pt x="65" y="73"/>
                  </a:cubicBezTo>
                  <a:cubicBezTo>
                    <a:pt x="56" y="64"/>
                    <a:pt x="43" y="67"/>
                    <a:pt x="35"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93" name="Freeform 10">
              <a:extLst>
                <a:ext uri="{FF2B5EF4-FFF2-40B4-BE49-F238E27FC236}">
                  <a16:creationId xmlns:a16="http://schemas.microsoft.com/office/drawing/2014/main" id="{A2FE72D5-1413-194E-B767-268F611B2E9B}"/>
                </a:ext>
              </a:extLst>
            </p:cNvPr>
            <p:cNvSpPr>
              <a:spLocks/>
            </p:cNvSpPr>
            <p:nvPr/>
          </p:nvSpPr>
          <p:spPr bwMode="auto">
            <a:xfrm>
              <a:off x="3777" y="1812"/>
              <a:ext cx="160" cy="284"/>
            </a:xfrm>
            <a:custGeom>
              <a:avLst/>
              <a:gdLst>
                <a:gd name="T0" fmla="*/ 27 w 68"/>
                <a:gd name="T1" fmla="*/ 23 h 120"/>
                <a:gd name="T2" fmla="*/ 26 w 68"/>
                <a:gd name="T3" fmla="*/ 3 h 120"/>
                <a:gd name="T4" fmla="*/ 0 w 68"/>
                <a:gd name="T5" fmla="*/ 3 h 120"/>
                <a:gd name="T6" fmla="*/ 0 w 68"/>
                <a:gd name="T7" fmla="*/ 120 h 120"/>
                <a:gd name="T8" fmla="*/ 28 w 68"/>
                <a:gd name="T9" fmla="*/ 120 h 120"/>
                <a:gd name="T10" fmla="*/ 28 w 68"/>
                <a:gd name="T11" fmla="*/ 70 h 120"/>
                <a:gd name="T12" fmla="*/ 39 w 68"/>
                <a:gd name="T13" fmla="*/ 36 h 120"/>
                <a:gd name="T14" fmla="*/ 68 w 68"/>
                <a:gd name="T15" fmla="*/ 28 h 120"/>
                <a:gd name="T16" fmla="*/ 68 w 68"/>
                <a:gd name="T17" fmla="*/ 1 h 120"/>
                <a:gd name="T18" fmla="*/ 27 w 68"/>
                <a:gd name="T19"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20">
                  <a:moveTo>
                    <a:pt x="27" y="23"/>
                  </a:moveTo>
                  <a:cubicBezTo>
                    <a:pt x="26" y="3"/>
                    <a:pt x="26" y="3"/>
                    <a:pt x="26" y="3"/>
                  </a:cubicBezTo>
                  <a:cubicBezTo>
                    <a:pt x="0" y="3"/>
                    <a:pt x="0" y="3"/>
                    <a:pt x="0" y="3"/>
                  </a:cubicBezTo>
                  <a:cubicBezTo>
                    <a:pt x="0" y="120"/>
                    <a:pt x="0" y="120"/>
                    <a:pt x="0" y="120"/>
                  </a:cubicBezTo>
                  <a:cubicBezTo>
                    <a:pt x="28" y="120"/>
                    <a:pt x="28" y="120"/>
                    <a:pt x="28" y="120"/>
                  </a:cubicBezTo>
                  <a:cubicBezTo>
                    <a:pt x="28" y="70"/>
                    <a:pt x="28" y="70"/>
                    <a:pt x="28" y="70"/>
                  </a:cubicBezTo>
                  <a:cubicBezTo>
                    <a:pt x="28" y="59"/>
                    <a:pt x="29" y="46"/>
                    <a:pt x="39" y="36"/>
                  </a:cubicBezTo>
                  <a:cubicBezTo>
                    <a:pt x="48" y="27"/>
                    <a:pt x="63" y="27"/>
                    <a:pt x="68" y="28"/>
                  </a:cubicBezTo>
                  <a:cubicBezTo>
                    <a:pt x="68" y="1"/>
                    <a:pt x="68" y="1"/>
                    <a:pt x="68" y="1"/>
                  </a:cubicBezTo>
                  <a:cubicBezTo>
                    <a:pt x="55" y="0"/>
                    <a:pt x="36" y="7"/>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94" name="Freeform 11">
              <a:extLst>
                <a:ext uri="{FF2B5EF4-FFF2-40B4-BE49-F238E27FC236}">
                  <a16:creationId xmlns:a16="http://schemas.microsoft.com/office/drawing/2014/main" id="{4851BAC9-8B58-5D41-A2D2-537EBEDD69FC}"/>
                </a:ext>
              </a:extLst>
            </p:cNvPr>
            <p:cNvSpPr>
              <a:spLocks noEditPoints="1"/>
            </p:cNvSpPr>
            <p:nvPr/>
          </p:nvSpPr>
          <p:spPr bwMode="auto">
            <a:xfrm>
              <a:off x="2808" y="2197"/>
              <a:ext cx="262" cy="291"/>
            </a:xfrm>
            <a:custGeom>
              <a:avLst/>
              <a:gdLst>
                <a:gd name="T0" fmla="*/ 28 w 111"/>
                <a:gd name="T1" fmla="*/ 71 h 123"/>
                <a:gd name="T2" fmla="*/ 59 w 111"/>
                <a:gd name="T3" fmla="*/ 101 h 123"/>
                <a:gd name="T4" fmla="*/ 92 w 111"/>
                <a:gd name="T5" fmla="*/ 85 h 123"/>
                <a:gd name="T6" fmla="*/ 108 w 111"/>
                <a:gd name="T7" fmla="*/ 101 h 123"/>
                <a:gd name="T8" fmla="*/ 58 w 111"/>
                <a:gd name="T9" fmla="*/ 123 h 123"/>
                <a:gd name="T10" fmla="*/ 0 w 111"/>
                <a:gd name="T11" fmla="*/ 62 h 123"/>
                <a:gd name="T12" fmla="*/ 58 w 111"/>
                <a:gd name="T13" fmla="*/ 0 h 123"/>
                <a:gd name="T14" fmla="*/ 94 w 111"/>
                <a:gd name="T15" fmla="*/ 15 h 123"/>
                <a:gd name="T16" fmla="*/ 111 w 111"/>
                <a:gd name="T17" fmla="*/ 71 h 123"/>
                <a:gd name="T18" fmla="*/ 28 w 111"/>
                <a:gd name="T19" fmla="*/ 71 h 123"/>
                <a:gd name="T20" fmla="*/ 57 w 111"/>
                <a:gd name="T21" fmla="*/ 22 h 123"/>
                <a:gd name="T22" fmla="*/ 29 w 111"/>
                <a:gd name="T23" fmla="*/ 50 h 123"/>
                <a:gd name="T24" fmla="*/ 84 w 111"/>
                <a:gd name="T25" fmla="*/ 50 h 123"/>
                <a:gd name="T26" fmla="*/ 57 w 111"/>
                <a:gd name="T27" fmla="*/ 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3">
                  <a:moveTo>
                    <a:pt x="28" y="71"/>
                  </a:moveTo>
                  <a:cubicBezTo>
                    <a:pt x="28" y="84"/>
                    <a:pt x="37" y="101"/>
                    <a:pt x="59" y="101"/>
                  </a:cubicBezTo>
                  <a:cubicBezTo>
                    <a:pt x="78" y="101"/>
                    <a:pt x="89" y="89"/>
                    <a:pt x="92" y="85"/>
                  </a:cubicBezTo>
                  <a:cubicBezTo>
                    <a:pt x="108" y="101"/>
                    <a:pt x="108" y="101"/>
                    <a:pt x="108" y="101"/>
                  </a:cubicBezTo>
                  <a:cubicBezTo>
                    <a:pt x="100" y="110"/>
                    <a:pt x="85" y="123"/>
                    <a:pt x="58" y="123"/>
                  </a:cubicBezTo>
                  <a:cubicBezTo>
                    <a:pt x="19" y="123"/>
                    <a:pt x="0" y="95"/>
                    <a:pt x="0" y="62"/>
                  </a:cubicBezTo>
                  <a:cubicBezTo>
                    <a:pt x="0" y="30"/>
                    <a:pt x="19" y="0"/>
                    <a:pt x="58" y="0"/>
                  </a:cubicBezTo>
                  <a:cubicBezTo>
                    <a:pt x="68" y="0"/>
                    <a:pt x="83" y="2"/>
                    <a:pt x="94" y="15"/>
                  </a:cubicBezTo>
                  <a:cubicBezTo>
                    <a:pt x="109" y="30"/>
                    <a:pt x="111" y="50"/>
                    <a:pt x="111" y="71"/>
                  </a:cubicBezTo>
                  <a:lnTo>
                    <a:pt x="28" y="71"/>
                  </a:lnTo>
                  <a:close/>
                  <a:moveTo>
                    <a:pt x="57" y="22"/>
                  </a:moveTo>
                  <a:cubicBezTo>
                    <a:pt x="35" y="22"/>
                    <a:pt x="29" y="43"/>
                    <a:pt x="29" y="50"/>
                  </a:cubicBezTo>
                  <a:cubicBezTo>
                    <a:pt x="84" y="50"/>
                    <a:pt x="84" y="50"/>
                    <a:pt x="84" y="50"/>
                  </a:cubicBezTo>
                  <a:cubicBezTo>
                    <a:pt x="84" y="42"/>
                    <a:pt x="78" y="22"/>
                    <a:pt x="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95" name="Freeform 12">
              <a:extLst>
                <a:ext uri="{FF2B5EF4-FFF2-40B4-BE49-F238E27FC236}">
                  <a16:creationId xmlns:a16="http://schemas.microsoft.com/office/drawing/2014/main" id="{F5B8FE32-7C52-3648-823A-F79E13C7A43B}"/>
                </a:ext>
              </a:extLst>
            </p:cNvPr>
            <p:cNvSpPr>
              <a:spLocks/>
            </p:cNvSpPr>
            <p:nvPr/>
          </p:nvSpPr>
          <p:spPr bwMode="auto">
            <a:xfrm>
              <a:off x="3330" y="2193"/>
              <a:ext cx="166" cy="288"/>
            </a:xfrm>
            <a:custGeom>
              <a:avLst/>
              <a:gdLst>
                <a:gd name="T0" fmla="*/ 38 w 70"/>
                <a:gd name="T1" fmla="*/ 39 h 122"/>
                <a:gd name="T2" fmla="*/ 27 w 70"/>
                <a:gd name="T3" fmla="*/ 72 h 122"/>
                <a:gd name="T4" fmla="*/ 27 w 70"/>
                <a:gd name="T5" fmla="*/ 122 h 122"/>
                <a:gd name="T6" fmla="*/ 0 w 70"/>
                <a:gd name="T7" fmla="*/ 122 h 122"/>
                <a:gd name="T8" fmla="*/ 0 w 70"/>
                <a:gd name="T9" fmla="*/ 6 h 122"/>
                <a:gd name="T10" fmla="*/ 26 w 70"/>
                <a:gd name="T11" fmla="*/ 6 h 122"/>
                <a:gd name="T12" fmla="*/ 26 w 70"/>
                <a:gd name="T13" fmla="*/ 26 h 122"/>
                <a:gd name="T14" fmla="*/ 70 w 70"/>
                <a:gd name="T15" fmla="*/ 2 h 122"/>
                <a:gd name="T16" fmla="*/ 70 w 70"/>
                <a:gd name="T17" fmla="*/ 31 h 122"/>
                <a:gd name="T18" fmla="*/ 38 w 70"/>
                <a:gd name="T19" fmla="*/ 3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2">
                  <a:moveTo>
                    <a:pt x="38" y="39"/>
                  </a:moveTo>
                  <a:cubicBezTo>
                    <a:pt x="28" y="49"/>
                    <a:pt x="27" y="61"/>
                    <a:pt x="27" y="72"/>
                  </a:cubicBezTo>
                  <a:cubicBezTo>
                    <a:pt x="27" y="122"/>
                    <a:pt x="27" y="122"/>
                    <a:pt x="27" y="122"/>
                  </a:cubicBezTo>
                  <a:cubicBezTo>
                    <a:pt x="0" y="122"/>
                    <a:pt x="0" y="122"/>
                    <a:pt x="0" y="122"/>
                  </a:cubicBezTo>
                  <a:cubicBezTo>
                    <a:pt x="0" y="6"/>
                    <a:pt x="0" y="6"/>
                    <a:pt x="0" y="6"/>
                  </a:cubicBezTo>
                  <a:cubicBezTo>
                    <a:pt x="26" y="6"/>
                    <a:pt x="26" y="6"/>
                    <a:pt x="26" y="6"/>
                  </a:cubicBezTo>
                  <a:cubicBezTo>
                    <a:pt x="26" y="26"/>
                    <a:pt x="26" y="26"/>
                    <a:pt x="26" y="26"/>
                  </a:cubicBezTo>
                  <a:cubicBezTo>
                    <a:pt x="38" y="5"/>
                    <a:pt x="61" y="0"/>
                    <a:pt x="70" y="2"/>
                  </a:cubicBezTo>
                  <a:cubicBezTo>
                    <a:pt x="70" y="31"/>
                    <a:pt x="70" y="31"/>
                    <a:pt x="70" y="31"/>
                  </a:cubicBezTo>
                  <a:cubicBezTo>
                    <a:pt x="65" y="30"/>
                    <a:pt x="48" y="29"/>
                    <a:pt x="3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96" name="Freeform 13">
              <a:extLst>
                <a:ext uri="{FF2B5EF4-FFF2-40B4-BE49-F238E27FC236}">
                  <a16:creationId xmlns:a16="http://schemas.microsoft.com/office/drawing/2014/main" id="{A1CDF944-1933-074B-82EB-4F89F8260FC0}"/>
                </a:ext>
              </a:extLst>
            </p:cNvPr>
            <p:cNvSpPr>
              <a:spLocks/>
            </p:cNvSpPr>
            <p:nvPr/>
          </p:nvSpPr>
          <p:spPr bwMode="auto">
            <a:xfrm>
              <a:off x="3243" y="1810"/>
              <a:ext cx="253" cy="293"/>
            </a:xfrm>
            <a:custGeom>
              <a:avLst/>
              <a:gdLst>
                <a:gd name="T0" fmla="*/ 107 w 107"/>
                <a:gd name="T1" fmla="*/ 101 h 124"/>
                <a:gd name="T2" fmla="*/ 59 w 107"/>
                <a:gd name="T3" fmla="*/ 124 h 124"/>
                <a:gd name="T4" fmla="*/ 0 w 107"/>
                <a:gd name="T5" fmla="*/ 62 h 124"/>
                <a:gd name="T6" fmla="*/ 60 w 107"/>
                <a:gd name="T7" fmla="*/ 0 h 124"/>
                <a:gd name="T8" fmla="*/ 107 w 107"/>
                <a:gd name="T9" fmla="*/ 23 h 124"/>
                <a:gd name="T10" fmla="*/ 91 w 107"/>
                <a:gd name="T11" fmla="*/ 39 h 124"/>
                <a:gd name="T12" fmla="*/ 61 w 107"/>
                <a:gd name="T13" fmla="*/ 24 h 124"/>
                <a:gd name="T14" fmla="*/ 28 w 107"/>
                <a:gd name="T15" fmla="*/ 62 h 124"/>
                <a:gd name="T16" fmla="*/ 60 w 107"/>
                <a:gd name="T17" fmla="*/ 100 h 124"/>
                <a:gd name="T18" fmla="*/ 91 w 107"/>
                <a:gd name="T19" fmla="*/ 84 h 124"/>
                <a:gd name="T20" fmla="*/ 107 w 107"/>
                <a:gd name="T21" fmla="*/ 10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24">
                  <a:moveTo>
                    <a:pt x="107" y="101"/>
                  </a:moveTo>
                  <a:cubicBezTo>
                    <a:pt x="103" y="106"/>
                    <a:pt x="89" y="124"/>
                    <a:pt x="59" y="124"/>
                  </a:cubicBezTo>
                  <a:cubicBezTo>
                    <a:pt x="20" y="124"/>
                    <a:pt x="0" y="96"/>
                    <a:pt x="0" y="62"/>
                  </a:cubicBezTo>
                  <a:cubicBezTo>
                    <a:pt x="0" y="30"/>
                    <a:pt x="19" y="0"/>
                    <a:pt x="60" y="0"/>
                  </a:cubicBezTo>
                  <a:cubicBezTo>
                    <a:pt x="92" y="0"/>
                    <a:pt x="106" y="21"/>
                    <a:pt x="107" y="23"/>
                  </a:cubicBezTo>
                  <a:cubicBezTo>
                    <a:pt x="91" y="39"/>
                    <a:pt x="91" y="39"/>
                    <a:pt x="91" y="39"/>
                  </a:cubicBezTo>
                  <a:cubicBezTo>
                    <a:pt x="89" y="37"/>
                    <a:pt x="79" y="24"/>
                    <a:pt x="61" y="24"/>
                  </a:cubicBezTo>
                  <a:cubicBezTo>
                    <a:pt x="39" y="24"/>
                    <a:pt x="28" y="43"/>
                    <a:pt x="28" y="62"/>
                  </a:cubicBezTo>
                  <a:cubicBezTo>
                    <a:pt x="28" y="82"/>
                    <a:pt x="39" y="100"/>
                    <a:pt x="60" y="100"/>
                  </a:cubicBezTo>
                  <a:cubicBezTo>
                    <a:pt x="79" y="100"/>
                    <a:pt x="89" y="87"/>
                    <a:pt x="91" y="84"/>
                  </a:cubicBezTo>
                  <a:lnTo>
                    <a:pt x="10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97" name="Freeform 14">
              <a:extLst>
                <a:ext uri="{FF2B5EF4-FFF2-40B4-BE49-F238E27FC236}">
                  <a16:creationId xmlns:a16="http://schemas.microsoft.com/office/drawing/2014/main" id="{59A6FCC1-DA59-6B42-9A3C-E97E5B439779}"/>
                </a:ext>
              </a:extLst>
            </p:cNvPr>
            <p:cNvSpPr>
              <a:spLocks/>
            </p:cNvSpPr>
            <p:nvPr/>
          </p:nvSpPr>
          <p:spPr bwMode="auto">
            <a:xfrm>
              <a:off x="2636" y="1810"/>
              <a:ext cx="389" cy="366"/>
            </a:xfrm>
            <a:custGeom>
              <a:avLst/>
              <a:gdLst>
                <a:gd name="T0" fmla="*/ 137 w 165"/>
                <a:gd name="T1" fmla="*/ 55 h 155"/>
                <a:gd name="T2" fmla="*/ 137 w 165"/>
                <a:gd name="T3" fmla="*/ 155 h 155"/>
                <a:gd name="T4" fmla="*/ 165 w 165"/>
                <a:gd name="T5" fmla="*/ 124 h 155"/>
                <a:gd name="T6" fmla="*/ 165 w 165"/>
                <a:gd name="T7" fmla="*/ 52 h 155"/>
                <a:gd name="T8" fmla="*/ 154 w 165"/>
                <a:gd name="T9" fmla="*/ 11 h 155"/>
                <a:gd name="T10" fmla="*/ 127 w 165"/>
                <a:gd name="T11" fmla="*/ 0 h 155"/>
                <a:gd name="T12" fmla="*/ 91 w 165"/>
                <a:gd name="T13" fmla="*/ 19 h 155"/>
                <a:gd name="T14" fmla="*/ 59 w 165"/>
                <a:gd name="T15" fmla="*/ 0 h 155"/>
                <a:gd name="T16" fmla="*/ 27 w 165"/>
                <a:gd name="T17" fmla="*/ 18 h 155"/>
                <a:gd name="T18" fmla="*/ 27 w 165"/>
                <a:gd name="T19" fmla="*/ 4 h 155"/>
                <a:gd name="T20" fmla="*/ 0 w 165"/>
                <a:gd name="T21" fmla="*/ 4 h 155"/>
                <a:gd name="T22" fmla="*/ 0 w 165"/>
                <a:gd name="T23" fmla="*/ 121 h 155"/>
                <a:gd name="T24" fmla="*/ 28 w 165"/>
                <a:gd name="T25" fmla="*/ 121 h 155"/>
                <a:gd name="T26" fmla="*/ 28 w 165"/>
                <a:gd name="T27" fmla="*/ 54 h 155"/>
                <a:gd name="T28" fmla="*/ 35 w 165"/>
                <a:gd name="T29" fmla="*/ 31 h 155"/>
                <a:gd name="T30" fmla="*/ 50 w 165"/>
                <a:gd name="T31" fmla="*/ 25 h 155"/>
                <a:gd name="T32" fmla="*/ 63 w 165"/>
                <a:gd name="T33" fmla="*/ 30 h 155"/>
                <a:gd name="T34" fmla="*/ 69 w 165"/>
                <a:gd name="T35" fmla="*/ 56 h 155"/>
                <a:gd name="T36" fmla="*/ 69 w 165"/>
                <a:gd name="T37" fmla="*/ 121 h 155"/>
                <a:gd name="T38" fmla="*/ 97 w 165"/>
                <a:gd name="T39" fmla="*/ 121 h 155"/>
                <a:gd name="T40" fmla="*/ 97 w 165"/>
                <a:gd name="T41" fmla="*/ 54 h 155"/>
                <a:gd name="T42" fmla="*/ 103 w 165"/>
                <a:gd name="T43" fmla="*/ 31 h 155"/>
                <a:gd name="T44" fmla="*/ 118 w 165"/>
                <a:gd name="T45" fmla="*/ 25 h 155"/>
                <a:gd name="T46" fmla="*/ 132 w 165"/>
                <a:gd name="T47" fmla="*/ 30 h 155"/>
                <a:gd name="T48" fmla="*/ 137 w 165"/>
                <a:gd name="T49" fmla="*/ 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5">
                  <a:moveTo>
                    <a:pt x="137" y="55"/>
                  </a:moveTo>
                  <a:cubicBezTo>
                    <a:pt x="137" y="155"/>
                    <a:pt x="137" y="155"/>
                    <a:pt x="137" y="155"/>
                  </a:cubicBezTo>
                  <a:cubicBezTo>
                    <a:pt x="165" y="124"/>
                    <a:pt x="165" y="124"/>
                    <a:pt x="165" y="124"/>
                  </a:cubicBezTo>
                  <a:cubicBezTo>
                    <a:pt x="165" y="52"/>
                    <a:pt x="165" y="52"/>
                    <a:pt x="165" y="52"/>
                  </a:cubicBezTo>
                  <a:cubicBezTo>
                    <a:pt x="165" y="38"/>
                    <a:pt x="164" y="23"/>
                    <a:pt x="154" y="11"/>
                  </a:cubicBezTo>
                  <a:cubicBezTo>
                    <a:pt x="146" y="3"/>
                    <a:pt x="136" y="0"/>
                    <a:pt x="127" y="0"/>
                  </a:cubicBezTo>
                  <a:cubicBezTo>
                    <a:pt x="103" y="0"/>
                    <a:pt x="92" y="17"/>
                    <a:pt x="91" y="19"/>
                  </a:cubicBezTo>
                  <a:cubicBezTo>
                    <a:pt x="90" y="17"/>
                    <a:pt x="82" y="0"/>
                    <a:pt x="59" y="0"/>
                  </a:cubicBezTo>
                  <a:cubicBezTo>
                    <a:pt x="39" y="0"/>
                    <a:pt x="29" y="15"/>
                    <a:pt x="27" y="18"/>
                  </a:cubicBezTo>
                  <a:cubicBezTo>
                    <a:pt x="27" y="4"/>
                    <a:pt x="27" y="4"/>
                    <a:pt x="27" y="4"/>
                  </a:cubicBezTo>
                  <a:cubicBezTo>
                    <a:pt x="0" y="4"/>
                    <a:pt x="0" y="4"/>
                    <a:pt x="0" y="4"/>
                  </a:cubicBezTo>
                  <a:cubicBezTo>
                    <a:pt x="0" y="121"/>
                    <a:pt x="0" y="121"/>
                    <a:pt x="0" y="121"/>
                  </a:cubicBezTo>
                  <a:cubicBezTo>
                    <a:pt x="28" y="121"/>
                    <a:pt x="28" y="121"/>
                    <a:pt x="28" y="121"/>
                  </a:cubicBezTo>
                  <a:cubicBezTo>
                    <a:pt x="28" y="54"/>
                    <a:pt x="28" y="54"/>
                    <a:pt x="28" y="54"/>
                  </a:cubicBezTo>
                  <a:cubicBezTo>
                    <a:pt x="28" y="47"/>
                    <a:pt x="28" y="38"/>
                    <a:pt x="35" y="31"/>
                  </a:cubicBezTo>
                  <a:cubicBezTo>
                    <a:pt x="38" y="28"/>
                    <a:pt x="44" y="25"/>
                    <a:pt x="50" y="25"/>
                  </a:cubicBezTo>
                  <a:cubicBezTo>
                    <a:pt x="56" y="25"/>
                    <a:pt x="60" y="27"/>
                    <a:pt x="63" y="30"/>
                  </a:cubicBezTo>
                  <a:cubicBezTo>
                    <a:pt x="69" y="35"/>
                    <a:pt x="69" y="44"/>
                    <a:pt x="69" y="56"/>
                  </a:cubicBezTo>
                  <a:cubicBezTo>
                    <a:pt x="69" y="121"/>
                    <a:pt x="69" y="121"/>
                    <a:pt x="69" y="121"/>
                  </a:cubicBezTo>
                  <a:cubicBezTo>
                    <a:pt x="97" y="121"/>
                    <a:pt x="97" y="121"/>
                    <a:pt x="97" y="121"/>
                  </a:cubicBezTo>
                  <a:cubicBezTo>
                    <a:pt x="97" y="54"/>
                    <a:pt x="97" y="54"/>
                    <a:pt x="97" y="54"/>
                  </a:cubicBezTo>
                  <a:cubicBezTo>
                    <a:pt x="97" y="47"/>
                    <a:pt x="97" y="38"/>
                    <a:pt x="103" y="31"/>
                  </a:cubicBezTo>
                  <a:cubicBezTo>
                    <a:pt x="107" y="28"/>
                    <a:pt x="112" y="25"/>
                    <a:pt x="118" y="25"/>
                  </a:cubicBezTo>
                  <a:cubicBezTo>
                    <a:pt x="124" y="25"/>
                    <a:pt x="129" y="27"/>
                    <a:pt x="132" y="30"/>
                  </a:cubicBezTo>
                  <a:cubicBezTo>
                    <a:pt x="137" y="35"/>
                    <a:pt x="137" y="45"/>
                    <a:pt x="13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98" name="Freeform 15">
              <a:extLst>
                <a:ext uri="{FF2B5EF4-FFF2-40B4-BE49-F238E27FC236}">
                  <a16:creationId xmlns:a16="http://schemas.microsoft.com/office/drawing/2014/main" id="{ABAAFB4B-6EB3-1749-BE07-7298A2282058}"/>
                </a:ext>
              </a:extLst>
            </p:cNvPr>
            <p:cNvSpPr>
              <a:spLocks/>
            </p:cNvSpPr>
            <p:nvPr/>
          </p:nvSpPr>
          <p:spPr bwMode="auto">
            <a:xfrm>
              <a:off x="3042" y="1815"/>
              <a:ext cx="191" cy="217"/>
            </a:xfrm>
            <a:custGeom>
              <a:avLst/>
              <a:gdLst>
                <a:gd name="T0" fmla="*/ 67 w 81"/>
                <a:gd name="T1" fmla="*/ 60 h 92"/>
                <a:gd name="T2" fmla="*/ 45 w 81"/>
                <a:gd name="T3" fmla="*/ 72 h 92"/>
                <a:gd name="T4" fmla="*/ 23 w 81"/>
                <a:gd name="T5" fmla="*/ 47 h 92"/>
                <a:gd name="T6" fmla="*/ 45 w 81"/>
                <a:gd name="T7" fmla="*/ 21 h 92"/>
                <a:gd name="T8" fmla="*/ 65 w 81"/>
                <a:gd name="T9" fmla="*/ 31 h 92"/>
                <a:gd name="T10" fmla="*/ 66 w 81"/>
                <a:gd name="T11" fmla="*/ 32 h 92"/>
                <a:gd name="T12" fmla="*/ 81 w 81"/>
                <a:gd name="T13" fmla="*/ 19 h 92"/>
                <a:gd name="T14" fmla="*/ 80 w 81"/>
                <a:gd name="T15" fmla="*/ 17 h 92"/>
                <a:gd name="T16" fmla="*/ 44 w 81"/>
                <a:gd name="T17" fmla="*/ 0 h 92"/>
                <a:gd name="T18" fmla="*/ 0 w 81"/>
                <a:gd name="T19" fmla="*/ 46 h 92"/>
                <a:gd name="T20" fmla="*/ 44 w 81"/>
                <a:gd name="T21" fmla="*/ 92 h 92"/>
                <a:gd name="T22" fmla="*/ 80 w 81"/>
                <a:gd name="T23" fmla="*/ 74 h 92"/>
                <a:gd name="T24" fmla="*/ 67 w 81"/>
                <a:gd name="T25"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2">
                  <a:moveTo>
                    <a:pt x="67" y="60"/>
                  </a:moveTo>
                  <a:cubicBezTo>
                    <a:pt x="67" y="60"/>
                    <a:pt x="59" y="72"/>
                    <a:pt x="45" y="72"/>
                  </a:cubicBezTo>
                  <a:cubicBezTo>
                    <a:pt x="29" y="72"/>
                    <a:pt x="23" y="58"/>
                    <a:pt x="23" y="47"/>
                  </a:cubicBezTo>
                  <a:cubicBezTo>
                    <a:pt x="23" y="34"/>
                    <a:pt x="30" y="21"/>
                    <a:pt x="45" y="21"/>
                  </a:cubicBezTo>
                  <a:cubicBezTo>
                    <a:pt x="57" y="21"/>
                    <a:pt x="65" y="31"/>
                    <a:pt x="65" y="31"/>
                  </a:cubicBezTo>
                  <a:cubicBezTo>
                    <a:pt x="66" y="32"/>
                    <a:pt x="66" y="32"/>
                    <a:pt x="66" y="32"/>
                  </a:cubicBezTo>
                  <a:cubicBezTo>
                    <a:pt x="81" y="19"/>
                    <a:pt x="81" y="19"/>
                    <a:pt x="81" y="19"/>
                  </a:cubicBezTo>
                  <a:cubicBezTo>
                    <a:pt x="80" y="17"/>
                    <a:pt x="80" y="17"/>
                    <a:pt x="80" y="17"/>
                  </a:cubicBezTo>
                  <a:cubicBezTo>
                    <a:pt x="79" y="16"/>
                    <a:pt x="68" y="0"/>
                    <a:pt x="44" y="0"/>
                  </a:cubicBezTo>
                  <a:cubicBezTo>
                    <a:pt x="14" y="0"/>
                    <a:pt x="0" y="23"/>
                    <a:pt x="0" y="46"/>
                  </a:cubicBezTo>
                  <a:cubicBezTo>
                    <a:pt x="0" y="72"/>
                    <a:pt x="15" y="92"/>
                    <a:pt x="44" y="92"/>
                  </a:cubicBezTo>
                  <a:cubicBezTo>
                    <a:pt x="70" y="92"/>
                    <a:pt x="80" y="74"/>
                    <a:pt x="80" y="74"/>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199" name="Freeform 16">
              <a:extLst>
                <a:ext uri="{FF2B5EF4-FFF2-40B4-BE49-F238E27FC236}">
                  <a16:creationId xmlns:a16="http://schemas.microsoft.com/office/drawing/2014/main" id="{779D93BD-14B1-AA48-AE41-C1411BD4A9EE}"/>
                </a:ext>
              </a:extLst>
            </p:cNvPr>
            <p:cNvSpPr>
              <a:spLocks/>
            </p:cNvSpPr>
            <p:nvPr/>
          </p:nvSpPr>
          <p:spPr bwMode="auto">
            <a:xfrm>
              <a:off x="3777" y="2207"/>
              <a:ext cx="229" cy="283"/>
            </a:xfrm>
            <a:custGeom>
              <a:avLst/>
              <a:gdLst>
                <a:gd name="T0" fmla="*/ 72 w 97"/>
                <a:gd name="T1" fmla="*/ 116 h 120"/>
                <a:gd name="T2" fmla="*/ 71 w 97"/>
                <a:gd name="T3" fmla="*/ 102 h 120"/>
                <a:gd name="T4" fmla="*/ 38 w 97"/>
                <a:gd name="T5" fmla="*/ 120 h 120"/>
                <a:gd name="T6" fmla="*/ 11 w 97"/>
                <a:gd name="T7" fmla="*/ 109 h 120"/>
                <a:gd name="T8" fmla="*/ 0 w 97"/>
                <a:gd name="T9" fmla="*/ 71 h 120"/>
                <a:gd name="T10" fmla="*/ 0 w 97"/>
                <a:gd name="T11" fmla="*/ 0 h 120"/>
                <a:gd name="T12" fmla="*/ 28 w 97"/>
                <a:gd name="T13" fmla="*/ 0 h 120"/>
                <a:gd name="T14" fmla="*/ 28 w 97"/>
                <a:gd name="T15" fmla="*/ 69 h 120"/>
                <a:gd name="T16" fmla="*/ 33 w 97"/>
                <a:gd name="T17" fmla="*/ 90 h 120"/>
                <a:gd name="T18" fmla="*/ 47 w 97"/>
                <a:gd name="T19" fmla="*/ 96 h 120"/>
                <a:gd name="T20" fmla="*/ 63 w 97"/>
                <a:gd name="T21" fmla="*/ 89 h 120"/>
                <a:gd name="T22" fmla="*/ 69 w 97"/>
                <a:gd name="T23" fmla="*/ 65 h 120"/>
                <a:gd name="T24" fmla="*/ 70 w 97"/>
                <a:gd name="T25" fmla="*/ 53 h 120"/>
                <a:gd name="T26" fmla="*/ 70 w 97"/>
                <a:gd name="T27" fmla="*/ 0 h 120"/>
                <a:gd name="T28" fmla="*/ 97 w 97"/>
                <a:gd name="T29" fmla="*/ 0 h 120"/>
                <a:gd name="T30" fmla="*/ 97 w 97"/>
                <a:gd name="T31" fmla="*/ 116 h 120"/>
                <a:gd name="T32" fmla="*/ 72 w 97"/>
                <a:gd name="T3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20">
                  <a:moveTo>
                    <a:pt x="72" y="116"/>
                  </a:moveTo>
                  <a:cubicBezTo>
                    <a:pt x="71" y="102"/>
                    <a:pt x="71" y="102"/>
                    <a:pt x="71" y="102"/>
                  </a:cubicBezTo>
                  <a:cubicBezTo>
                    <a:pt x="70" y="103"/>
                    <a:pt x="60" y="120"/>
                    <a:pt x="38" y="120"/>
                  </a:cubicBezTo>
                  <a:cubicBezTo>
                    <a:pt x="26" y="120"/>
                    <a:pt x="17" y="116"/>
                    <a:pt x="11" y="109"/>
                  </a:cubicBezTo>
                  <a:cubicBezTo>
                    <a:pt x="1" y="99"/>
                    <a:pt x="0" y="86"/>
                    <a:pt x="0" y="71"/>
                  </a:cubicBezTo>
                  <a:cubicBezTo>
                    <a:pt x="0" y="0"/>
                    <a:pt x="0" y="0"/>
                    <a:pt x="0" y="0"/>
                  </a:cubicBezTo>
                  <a:cubicBezTo>
                    <a:pt x="28" y="0"/>
                    <a:pt x="28" y="0"/>
                    <a:pt x="28" y="0"/>
                  </a:cubicBezTo>
                  <a:cubicBezTo>
                    <a:pt x="28" y="69"/>
                    <a:pt x="28" y="69"/>
                    <a:pt x="28" y="69"/>
                  </a:cubicBezTo>
                  <a:cubicBezTo>
                    <a:pt x="28" y="78"/>
                    <a:pt x="28" y="85"/>
                    <a:pt x="33" y="90"/>
                  </a:cubicBezTo>
                  <a:cubicBezTo>
                    <a:pt x="36" y="94"/>
                    <a:pt x="41" y="96"/>
                    <a:pt x="47" y="96"/>
                  </a:cubicBezTo>
                  <a:cubicBezTo>
                    <a:pt x="52" y="96"/>
                    <a:pt x="58" y="94"/>
                    <a:pt x="63" y="89"/>
                  </a:cubicBezTo>
                  <a:cubicBezTo>
                    <a:pt x="68" y="83"/>
                    <a:pt x="69" y="75"/>
                    <a:pt x="69" y="65"/>
                  </a:cubicBezTo>
                  <a:cubicBezTo>
                    <a:pt x="70" y="61"/>
                    <a:pt x="70" y="57"/>
                    <a:pt x="70" y="53"/>
                  </a:cubicBezTo>
                  <a:cubicBezTo>
                    <a:pt x="70" y="0"/>
                    <a:pt x="70" y="0"/>
                    <a:pt x="70" y="0"/>
                  </a:cubicBezTo>
                  <a:cubicBezTo>
                    <a:pt x="97" y="0"/>
                    <a:pt x="97" y="0"/>
                    <a:pt x="97" y="0"/>
                  </a:cubicBezTo>
                  <a:cubicBezTo>
                    <a:pt x="97" y="116"/>
                    <a:pt x="97" y="116"/>
                    <a:pt x="97" y="116"/>
                  </a:cubicBezTo>
                  <a:lnTo>
                    <a:pt x="7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00" name="Freeform 17">
              <a:extLst>
                <a:ext uri="{FF2B5EF4-FFF2-40B4-BE49-F238E27FC236}">
                  <a16:creationId xmlns:a16="http://schemas.microsoft.com/office/drawing/2014/main" id="{2CBACA9E-8BBD-574C-B51F-834979C0D90C}"/>
                </a:ext>
              </a:extLst>
            </p:cNvPr>
            <p:cNvSpPr>
              <a:spLocks/>
            </p:cNvSpPr>
            <p:nvPr/>
          </p:nvSpPr>
          <p:spPr bwMode="auto">
            <a:xfrm>
              <a:off x="3954" y="1732"/>
              <a:ext cx="227" cy="371"/>
            </a:xfrm>
            <a:custGeom>
              <a:avLst/>
              <a:gdLst>
                <a:gd name="T0" fmla="*/ 67 w 96"/>
                <a:gd name="T1" fmla="*/ 157 h 157"/>
                <a:gd name="T2" fmla="*/ 38 w 96"/>
                <a:gd name="T3" fmla="*/ 147 h 157"/>
                <a:gd name="T4" fmla="*/ 26 w 96"/>
                <a:gd name="T5" fmla="*/ 112 h 157"/>
                <a:gd name="T6" fmla="*/ 26 w 96"/>
                <a:gd name="T7" fmla="*/ 61 h 157"/>
                <a:gd name="T8" fmla="*/ 0 w 96"/>
                <a:gd name="T9" fmla="*/ 61 h 157"/>
                <a:gd name="T10" fmla="*/ 0 w 96"/>
                <a:gd name="T11" fmla="*/ 35 h 157"/>
                <a:gd name="T12" fmla="*/ 26 w 96"/>
                <a:gd name="T13" fmla="*/ 35 h 157"/>
                <a:gd name="T14" fmla="*/ 26 w 96"/>
                <a:gd name="T15" fmla="*/ 0 h 157"/>
                <a:gd name="T16" fmla="*/ 54 w 96"/>
                <a:gd name="T17" fmla="*/ 0 h 157"/>
                <a:gd name="T18" fmla="*/ 54 w 96"/>
                <a:gd name="T19" fmla="*/ 35 h 157"/>
                <a:gd name="T20" fmla="*/ 90 w 96"/>
                <a:gd name="T21" fmla="*/ 35 h 157"/>
                <a:gd name="T22" fmla="*/ 90 w 96"/>
                <a:gd name="T23" fmla="*/ 61 h 157"/>
                <a:gd name="T24" fmla="*/ 54 w 96"/>
                <a:gd name="T25" fmla="*/ 61 h 157"/>
                <a:gd name="T26" fmla="*/ 54 w 96"/>
                <a:gd name="T27" fmla="*/ 104 h 157"/>
                <a:gd name="T28" fmla="*/ 73 w 96"/>
                <a:gd name="T29" fmla="*/ 132 h 157"/>
                <a:gd name="T30" fmla="*/ 89 w 96"/>
                <a:gd name="T31" fmla="*/ 129 h 157"/>
                <a:gd name="T32" fmla="*/ 96 w 96"/>
                <a:gd name="T33" fmla="*/ 151 h 157"/>
                <a:gd name="T34" fmla="*/ 67 w 96"/>
                <a:gd name="T3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7">
                  <a:moveTo>
                    <a:pt x="67" y="157"/>
                  </a:moveTo>
                  <a:cubicBezTo>
                    <a:pt x="56" y="157"/>
                    <a:pt x="46" y="155"/>
                    <a:pt x="38" y="147"/>
                  </a:cubicBezTo>
                  <a:cubicBezTo>
                    <a:pt x="29" y="138"/>
                    <a:pt x="26" y="128"/>
                    <a:pt x="26" y="112"/>
                  </a:cubicBezTo>
                  <a:cubicBezTo>
                    <a:pt x="26" y="61"/>
                    <a:pt x="26" y="61"/>
                    <a:pt x="26" y="61"/>
                  </a:cubicBezTo>
                  <a:cubicBezTo>
                    <a:pt x="0" y="61"/>
                    <a:pt x="0" y="61"/>
                    <a:pt x="0" y="61"/>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0" y="35"/>
                    <a:pt x="90" y="35"/>
                    <a:pt x="90" y="35"/>
                  </a:cubicBezTo>
                  <a:cubicBezTo>
                    <a:pt x="90" y="61"/>
                    <a:pt x="90" y="61"/>
                    <a:pt x="90" y="61"/>
                  </a:cubicBezTo>
                  <a:cubicBezTo>
                    <a:pt x="54" y="61"/>
                    <a:pt x="54" y="61"/>
                    <a:pt x="54" y="61"/>
                  </a:cubicBezTo>
                  <a:cubicBezTo>
                    <a:pt x="54" y="104"/>
                    <a:pt x="54" y="104"/>
                    <a:pt x="54" y="104"/>
                  </a:cubicBezTo>
                  <a:cubicBezTo>
                    <a:pt x="54" y="121"/>
                    <a:pt x="56" y="132"/>
                    <a:pt x="73" y="132"/>
                  </a:cubicBezTo>
                  <a:cubicBezTo>
                    <a:pt x="81" y="132"/>
                    <a:pt x="87" y="130"/>
                    <a:pt x="89" y="129"/>
                  </a:cubicBezTo>
                  <a:cubicBezTo>
                    <a:pt x="96" y="151"/>
                    <a:pt x="96" y="151"/>
                    <a:pt x="96" y="151"/>
                  </a:cubicBezTo>
                  <a:cubicBezTo>
                    <a:pt x="94" y="151"/>
                    <a:pt x="84" y="157"/>
                    <a:pt x="6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01" name="Freeform 18">
              <a:extLst>
                <a:ext uri="{FF2B5EF4-FFF2-40B4-BE49-F238E27FC236}">
                  <a16:creationId xmlns:a16="http://schemas.microsoft.com/office/drawing/2014/main" id="{BB85C2A0-E755-C04A-BE03-D9F2F1E73B25}"/>
                </a:ext>
              </a:extLst>
            </p:cNvPr>
            <p:cNvSpPr>
              <a:spLocks/>
            </p:cNvSpPr>
            <p:nvPr/>
          </p:nvSpPr>
          <p:spPr bwMode="auto">
            <a:xfrm>
              <a:off x="2574" y="2119"/>
              <a:ext cx="227" cy="369"/>
            </a:xfrm>
            <a:custGeom>
              <a:avLst/>
              <a:gdLst>
                <a:gd name="T0" fmla="*/ 68 w 96"/>
                <a:gd name="T1" fmla="*/ 156 h 156"/>
                <a:gd name="T2" fmla="*/ 38 w 96"/>
                <a:gd name="T3" fmla="*/ 147 h 156"/>
                <a:gd name="T4" fmla="*/ 26 w 96"/>
                <a:gd name="T5" fmla="*/ 111 h 156"/>
                <a:gd name="T6" fmla="*/ 26 w 96"/>
                <a:gd name="T7" fmla="*/ 60 h 156"/>
                <a:gd name="T8" fmla="*/ 0 w 96"/>
                <a:gd name="T9" fmla="*/ 60 h 156"/>
                <a:gd name="T10" fmla="*/ 0 w 96"/>
                <a:gd name="T11" fmla="*/ 35 h 156"/>
                <a:gd name="T12" fmla="*/ 26 w 96"/>
                <a:gd name="T13" fmla="*/ 35 h 156"/>
                <a:gd name="T14" fmla="*/ 26 w 96"/>
                <a:gd name="T15" fmla="*/ 0 h 156"/>
                <a:gd name="T16" fmla="*/ 54 w 96"/>
                <a:gd name="T17" fmla="*/ 0 h 156"/>
                <a:gd name="T18" fmla="*/ 54 w 96"/>
                <a:gd name="T19" fmla="*/ 35 h 156"/>
                <a:gd name="T20" fmla="*/ 91 w 96"/>
                <a:gd name="T21" fmla="*/ 35 h 156"/>
                <a:gd name="T22" fmla="*/ 91 w 96"/>
                <a:gd name="T23" fmla="*/ 60 h 156"/>
                <a:gd name="T24" fmla="*/ 54 w 96"/>
                <a:gd name="T25" fmla="*/ 60 h 156"/>
                <a:gd name="T26" fmla="*/ 54 w 96"/>
                <a:gd name="T27" fmla="*/ 104 h 156"/>
                <a:gd name="T28" fmla="*/ 73 w 96"/>
                <a:gd name="T29" fmla="*/ 132 h 156"/>
                <a:gd name="T30" fmla="*/ 89 w 96"/>
                <a:gd name="T31" fmla="*/ 129 h 156"/>
                <a:gd name="T32" fmla="*/ 96 w 96"/>
                <a:gd name="T33" fmla="*/ 150 h 156"/>
                <a:gd name="T34" fmla="*/ 68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8" y="156"/>
                  </a:moveTo>
                  <a:cubicBezTo>
                    <a:pt x="57" y="156"/>
                    <a:pt x="47" y="155"/>
                    <a:pt x="38" y="147"/>
                  </a:cubicBezTo>
                  <a:cubicBezTo>
                    <a:pt x="29" y="138"/>
                    <a:pt x="26" y="128"/>
                    <a:pt x="26" y="111"/>
                  </a:cubicBezTo>
                  <a:cubicBezTo>
                    <a:pt x="26" y="60"/>
                    <a:pt x="26" y="60"/>
                    <a:pt x="26" y="60"/>
                  </a:cubicBezTo>
                  <a:cubicBezTo>
                    <a:pt x="0" y="60"/>
                    <a:pt x="0" y="60"/>
                    <a:pt x="0" y="60"/>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1" y="35"/>
                    <a:pt x="91" y="35"/>
                    <a:pt x="91" y="35"/>
                  </a:cubicBezTo>
                  <a:cubicBezTo>
                    <a:pt x="91" y="60"/>
                    <a:pt x="91" y="60"/>
                    <a:pt x="91" y="60"/>
                  </a:cubicBezTo>
                  <a:cubicBezTo>
                    <a:pt x="54" y="60"/>
                    <a:pt x="54" y="60"/>
                    <a:pt x="54" y="60"/>
                  </a:cubicBezTo>
                  <a:cubicBezTo>
                    <a:pt x="54" y="104"/>
                    <a:pt x="54" y="104"/>
                    <a:pt x="54" y="104"/>
                  </a:cubicBezTo>
                  <a:cubicBezTo>
                    <a:pt x="54" y="121"/>
                    <a:pt x="56" y="132"/>
                    <a:pt x="73" y="132"/>
                  </a:cubicBezTo>
                  <a:cubicBezTo>
                    <a:pt x="81" y="132"/>
                    <a:pt x="88" y="129"/>
                    <a:pt x="89" y="129"/>
                  </a:cubicBezTo>
                  <a:cubicBezTo>
                    <a:pt x="96" y="150"/>
                    <a:pt x="96" y="150"/>
                    <a:pt x="96" y="150"/>
                  </a:cubicBezTo>
                  <a:cubicBezTo>
                    <a:pt x="94" y="151"/>
                    <a:pt x="84" y="156"/>
                    <a:pt x="6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02" name="Freeform 19">
              <a:extLst>
                <a:ext uri="{FF2B5EF4-FFF2-40B4-BE49-F238E27FC236}">
                  <a16:creationId xmlns:a16="http://schemas.microsoft.com/office/drawing/2014/main" id="{ED11F47E-0E79-0348-98F9-103A2FE67639}"/>
                </a:ext>
              </a:extLst>
            </p:cNvPr>
            <p:cNvSpPr>
              <a:spLocks/>
            </p:cNvSpPr>
            <p:nvPr/>
          </p:nvSpPr>
          <p:spPr bwMode="auto">
            <a:xfrm>
              <a:off x="3077" y="2119"/>
              <a:ext cx="227" cy="369"/>
            </a:xfrm>
            <a:custGeom>
              <a:avLst/>
              <a:gdLst>
                <a:gd name="T0" fmla="*/ 68 w 96"/>
                <a:gd name="T1" fmla="*/ 156 h 156"/>
                <a:gd name="T2" fmla="*/ 38 w 96"/>
                <a:gd name="T3" fmla="*/ 147 h 156"/>
                <a:gd name="T4" fmla="*/ 27 w 96"/>
                <a:gd name="T5" fmla="*/ 111 h 156"/>
                <a:gd name="T6" fmla="*/ 27 w 96"/>
                <a:gd name="T7" fmla="*/ 60 h 156"/>
                <a:gd name="T8" fmla="*/ 0 w 96"/>
                <a:gd name="T9" fmla="*/ 60 h 156"/>
                <a:gd name="T10" fmla="*/ 0 w 96"/>
                <a:gd name="T11" fmla="*/ 35 h 156"/>
                <a:gd name="T12" fmla="*/ 27 w 96"/>
                <a:gd name="T13" fmla="*/ 35 h 156"/>
                <a:gd name="T14" fmla="*/ 27 w 96"/>
                <a:gd name="T15" fmla="*/ 0 h 156"/>
                <a:gd name="T16" fmla="*/ 54 w 96"/>
                <a:gd name="T17" fmla="*/ 0 h 156"/>
                <a:gd name="T18" fmla="*/ 54 w 96"/>
                <a:gd name="T19" fmla="*/ 35 h 156"/>
                <a:gd name="T20" fmla="*/ 91 w 96"/>
                <a:gd name="T21" fmla="*/ 35 h 156"/>
                <a:gd name="T22" fmla="*/ 91 w 96"/>
                <a:gd name="T23" fmla="*/ 60 h 156"/>
                <a:gd name="T24" fmla="*/ 54 w 96"/>
                <a:gd name="T25" fmla="*/ 60 h 156"/>
                <a:gd name="T26" fmla="*/ 54 w 96"/>
                <a:gd name="T27" fmla="*/ 104 h 156"/>
                <a:gd name="T28" fmla="*/ 73 w 96"/>
                <a:gd name="T29" fmla="*/ 132 h 156"/>
                <a:gd name="T30" fmla="*/ 89 w 96"/>
                <a:gd name="T31" fmla="*/ 129 h 156"/>
                <a:gd name="T32" fmla="*/ 96 w 96"/>
                <a:gd name="T33" fmla="*/ 150 h 156"/>
                <a:gd name="T34" fmla="*/ 68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8" y="156"/>
                  </a:moveTo>
                  <a:cubicBezTo>
                    <a:pt x="57" y="156"/>
                    <a:pt x="47" y="155"/>
                    <a:pt x="38" y="147"/>
                  </a:cubicBezTo>
                  <a:cubicBezTo>
                    <a:pt x="29" y="138"/>
                    <a:pt x="27" y="128"/>
                    <a:pt x="27" y="111"/>
                  </a:cubicBezTo>
                  <a:cubicBezTo>
                    <a:pt x="27" y="60"/>
                    <a:pt x="27" y="60"/>
                    <a:pt x="27" y="60"/>
                  </a:cubicBezTo>
                  <a:cubicBezTo>
                    <a:pt x="0" y="60"/>
                    <a:pt x="0" y="60"/>
                    <a:pt x="0" y="60"/>
                  </a:cubicBezTo>
                  <a:cubicBezTo>
                    <a:pt x="0" y="35"/>
                    <a:pt x="0" y="35"/>
                    <a:pt x="0" y="35"/>
                  </a:cubicBezTo>
                  <a:cubicBezTo>
                    <a:pt x="27" y="35"/>
                    <a:pt x="27" y="35"/>
                    <a:pt x="27" y="35"/>
                  </a:cubicBezTo>
                  <a:cubicBezTo>
                    <a:pt x="27" y="0"/>
                    <a:pt x="27" y="0"/>
                    <a:pt x="27" y="0"/>
                  </a:cubicBezTo>
                  <a:cubicBezTo>
                    <a:pt x="54" y="0"/>
                    <a:pt x="54" y="0"/>
                    <a:pt x="54" y="0"/>
                  </a:cubicBezTo>
                  <a:cubicBezTo>
                    <a:pt x="54" y="35"/>
                    <a:pt x="54" y="35"/>
                    <a:pt x="54" y="35"/>
                  </a:cubicBezTo>
                  <a:cubicBezTo>
                    <a:pt x="91" y="35"/>
                    <a:pt x="91" y="35"/>
                    <a:pt x="91" y="35"/>
                  </a:cubicBezTo>
                  <a:cubicBezTo>
                    <a:pt x="91" y="60"/>
                    <a:pt x="91" y="60"/>
                    <a:pt x="91" y="60"/>
                  </a:cubicBezTo>
                  <a:cubicBezTo>
                    <a:pt x="54" y="60"/>
                    <a:pt x="54" y="60"/>
                    <a:pt x="54" y="60"/>
                  </a:cubicBezTo>
                  <a:cubicBezTo>
                    <a:pt x="54" y="104"/>
                    <a:pt x="54" y="104"/>
                    <a:pt x="54" y="104"/>
                  </a:cubicBezTo>
                  <a:cubicBezTo>
                    <a:pt x="54" y="121"/>
                    <a:pt x="56" y="132"/>
                    <a:pt x="73" y="132"/>
                  </a:cubicBezTo>
                  <a:cubicBezTo>
                    <a:pt x="81" y="132"/>
                    <a:pt x="88" y="129"/>
                    <a:pt x="89" y="129"/>
                  </a:cubicBezTo>
                  <a:cubicBezTo>
                    <a:pt x="96" y="150"/>
                    <a:pt x="96" y="150"/>
                    <a:pt x="96" y="150"/>
                  </a:cubicBezTo>
                  <a:cubicBezTo>
                    <a:pt x="95" y="151"/>
                    <a:pt x="84" y="156"/>
                    <a:pt x="6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sp>
          <p:nvSpPr>
            <p:cNvPr id="203" name="Freeform 20">
              <a:extLst>
                <a:ext uri="{FF2B5EF4-FFF2-40B4-BE49-F238E27FC236}">
                  <a16:creationId xmlns:a16="http://schemas.microsoft.com/office/drawing/2014/main" id="{655C663A-1AAE-7142-BD60-BAE4F0D78268}"/>
                </a:ext>
              </a:extLst>
            </p:cNvPr>
            <p:cNvSpPr>
              <a:spLocks/>
            </p:cNvSpPr>
            <p:nvPr/>
          </p:nvSpPr>
          <p:spPr bwMode="auto">
            <a:xfrm>
              <a:off x="4141" y="2119"/>
              <a:ext cx="226" cy="369"/>
            </a:xfrm>
            <a:custGeom>
              <a:avLst/>
              <a:gdLst>
                <a:gd name="T0" fmla="*/ 67 w 96"/>
                <a:gd name="T1" fmla="*/ 156 h 156"/>
                <a:gd name="T2" fmla="*/ 38 w 96"/>
                <a:gd name="T3" fmla="*/ 147 h 156"/>
                <a:gd name="T4" fmla="*/ 26 w 96"/>
                <a:gd name="T5" fmla="*/ 111 h 156"/>
                <a:gd name="T6" fmla="*/ 26 w 96"/>
                <a:gd name="T7" fmla="*/ 60 h 156"/>
                <a:gd name="T8" fmla="*/ 0 w 96"/>
                <a:gd name="T9" fmla="*/ 60 h 156"/>
                <a:gd name="T10" fmla="*/ 0 w 96"/>
                <a:gd name="T11" fmla="*/ 35 h 156"/>
                <a:gd name="T12" fmla="*/ 26 w 96"/>
                <a:gd name="T13" fmla="*/ 35 h 156"/>
                <a:gd name="T14" fmla="*/ 26 w 96"/>
                <a:gd name="T15" fmla="*/ 0 h 156"/>
                <a:gd name="T16" fmla="*/ 54 w 96"/>
                <a:gd name="T17" fmla="*/ 0 h 156"/>
                <a:gd name="T18" fmla="*/ 54 w 96"/>
                <a:gd name="T19" fmla="*/ 35 h 156"/>
                <a:gd name="T20" fmla="*/ 90 w 96"/>
                <a:gd name="T21" fmla="*/ 35 h 156"/>
                <a:gd name="T22" fmla="*/ 90 w 96"/>
                <a:gd name="T23" fmla="*/ 60 h 156"/>
                <a:gd name="T24" fmla="*/ 54 w 96"/>
                <a:gd name="T25" fmla="*/ 60 h 156"/>
                <a:gd name="T26" fmla="*/ 54 w 96"/>
                <a:gd name="T27" fmla="*/ 104 h 156"/>
                <a:gd name="T28" fmla="*/ 73 w 96"/>
                <a:gd name="T29" fmla="*/ 132 h 156"/>
                <a:gd name="T30" fmla="*/ 88 w 96"/>
                <a:gd name="T31" fmla="*/ 129 h 156"/>
                <a:gd name="T32" fmla="*/ 96 w 96"/>
                <a:gd name="T33" fmla="*/ 150 h 156"/>
                <a:gd name="T34" fmla="*/ 67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7" y="156"/>
                  </a:moveTo>
                  <a:cubicBezTo>
                    <a:pt x="56" y="156"/>
                    <a:pt x="46" y="155"/>
                    <a:pt x="38" y="147"/>
                  </a:cubicBezTo>
                  <a:cubicBezTo>
                    <a:pt x="29" y="138"/>
                    <a:pt x="26" y="128"/>
                    <a:pt x="26" y="111"/>
                  </a:cubicBezTo>
                  <a:cubicBezTo>
                    <a:pt x="26" y="60"/>
                    <a:pt x="26" y="60"/>
                    <a:pt x="26" y="60"/>
                  </a:cubicBezTo>
                  <a:cubicBezTo>
                    <a:pt x="0" y="60"/>
                    <a:pt x="0" y="60"/>
                    <a:pt x="0" y="60"/>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0" y="35"/>
                    <a:pt x="90" y="35"/>
                    <a:pt x="90" y="35"/>
                  </a:cubicBezTo>
                  <a:cubicBezTo>
                    <a:pt x="90" y="60"/>
                    <a:pt x="90" y="60"/>
                    <a:pt x="90" y="60"/>
                  </a:cubicBezTo>
                  <a:cubicBezTo>
                    <a:pt x="54" y="60"/>
                    <a:pt x="54" y="60"/>
                    <a:pt x="54" y="60"/>
                  </a:cubicBezTo>
                  <a:cubicBezTo>
                    <a:pt x="54" y="104"/>
                    <a:pt x="54" y="104"/>
                    <a:pt x="54" y="104"/>
                  </a:cubicBezTo>
                  <a:cubicBezTo>
                    <a:pt x="54" y="121"/>
                    <a:pt x="55" y="132"/>
                    <a:pt x="73" y="132"/>
                  </a:cubicBezTo>
                  <a:cubicBezTo>
                    <a:pt x="80" y="132"/>
                    <a:pt x="87" y="129"/>
                    <a:pt x="88" y="129"/>
                  </a:cubicBezTo>
                  <a:cubicBezTo>
                    <a:pt x="96" y="150"/>
                    <a:pt x="96" y="150"/>
                    <a:pt x="96" y="150"/>
                  </a:cubicBezTo>
                  <a:cubicBezTo>
                    <a:pt x="94" y="151"/>
                    <a:pt x="84" y="156"/>
                    <a:pt x="67"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noProof="0" dirty="0"/>
            </a:p>
          </p:txBody>
        </p:sp>
      </p:grpSp>
      <p:sp>
        <p:nvSpPr>
          <p:cNvPr id="2" name="Title 1">
            <a:extLst>
              <a:ext uri="{FF2B5EF4-FFF2-40B4-BE49-F238E27FC236}">
                <a16:creationId xmlns:a16="http://schemas.microsoft.com/office/drawing/2014/main" id="{60847846-6B44-644D-9A2E-0E1FF4AB9D3C}"/>
              </a:ext>
            </a:extLst>
          </p:cNvPr>
          <p:cNvSpPr>
            <a:spLocks noGrp="1"/>
          </p:cNvSpPr>
          <p:nvPr>
            <p:ph type="title"/>
          </p:nvPr>
        </p:nvSpPr>
        <p:spPr>
          <a:xfrm>
            <a:off x="5975132" y="1072446"/>
            <a:ext cx="5367337" cy="1673988"/>
          </a:xfrm>
        </p:spPr>
        <p:txBody>
          <a:bodyPr anchor="b"/>
          <a:lstStyle/>
          <a:p>
            <a:r>
              <a:rPr lang="en-CA" noProof="0" dirty="0"/>
              <a:t>Click to edit Master title style</a:t>
            </a:r>
          </a:p>
        </p:txBody>
      </p:sp>
    </p:spTree>
    <p:extLst>
      <p:ext uri="{BB962C8B-B14F-4D97-AF65-F5344CB8AC3E}">
        <p14:creationId xmlns:p14="http://schemas.microsoft.com/office/powerpoint/2010/main" val="114826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noProof="0" dirty="0"/>
              <a:t>Click to edit Master title style</a:t>
            </a:r>
          </a:p>
        </p:txBody>
      </p:sp>
      <p:sp>
        <p:nvSpPr>
          <p:cNvPr id="3" name="Content Placeholder 2"/>
          <p:cNvSpPr>
            <a:spLocks noGrp="1"/>
          </p:cNvSpPr>
          <p:nvPr>
            <p:ph idx="1"/>
          </p:nvPr>
        </p:nvSpPr>
        <p:spPr/>
        <p:txBody>
          <a:bodyPr/>
          <a:lstStyle/>
          <a:p>
            <a:pPr lvl="0"/>
            <a:r>
              <a:rPr lang="en-CA" noProof="0" dirty="0"/>
              <a:t>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6" name="Slide Number Placeholder 5"/>
          <p:cNvSpPr>
            <a:spLocks noGrp="1"/>
          </p:cNvSpPr>
          <p:nvPr>
            <p:ph type="sldNum" sz="quarter" idx="12"/>
          </p:nvPr>
        </p:nvSpPr>
        <p:spPr/>
        <p:txBody>
          <a:bodyPr/>
          <a:lstStyle/>
          <a:p>
            <a:fld id="{A4F586C0-0CDC-4593-926A-5B9A4FCE0BF1}" type="slidenum">
              <a:rPr lang="en-CA" smtClean="0"/>
              <a:t>‹#›</a:t>
            </a:fld>
            <a:endParaRPr lang="en-CA" dirty="0"/>
          </a:p>
        </p:txBody>
      </p:sp>
      <p:sp>
        <p:nvSpPr>
          <p:cNvPr id="7" name="Rectangle 6">
            <a:extLst>
              <a:ext uri="{FF2B5EF4-FFF2-40B4-BE49-F238E27FC236}">
                <a16:creationId xmlns:a16="http://schemas.microsoft.com/office/drawing/2014/main" id="{4A29950A-9D93-664A-94D1-02BF738A34BE}"/>
              </a:ext>
            </a:extLst>
          </p:cNvPr>
          <p:cNvSpPr/>
          <p:nvPr/>
        </p:nvSpPr>
        <p:spPr>
          <a:xfrm>
            <a:off x="9757527" y="6528286"/>
            <a:ext cx="2170787" cy="230832"/>
          </a:xfrm>
          <a:prstGeom prst="rect">
            <a:avLst/>
          </a:prstGeom>
        </p:spPr>
        <p:txBody>
          <a:bodyPr wrap="none">
            <a:spAutoFit/>
          </a:bodyPr>
          <a:lstStyle/>
          <a:p>
            <a:pPr algn="l"/>
            <a:r>
              <a:rPr lang="en-CA" sz="900" b="1" noProof="0" dirty="0">
                <a:solidFill>
                  <a:srgbClr val="FF5029"/>
                </a:solidFill>
                <a:latin typeface="Arial" panose="020B0604020202020204" pitchFamily="34" charset="0"/>
                <a:cs typeface="Arial" panose="020B0604020202020204" pitchFamily="34" charset="0"/>
              </a:rPr>
              <a:t>mccarthy.ca</a:t>
            </a:r>
            <a:r>
              <a:rPr lang="en-CA" sz="900" b="1" dirty="0">
                <a:solidFill>
                  <a:srgbClr val="666D70"/>
                </a:solidFill>
                <a:latin typeface="Arial" panose="020B0604020202020204" pitchFamily="34" charset="0"/>
                <a:cs typeface="Arial" panose="020B0604020202020204" pitchFamily="34" charset="0"/>
              </a:rPr>
              <a:t>  </a:t>
            </a:r>
            <a:r>
              <a:rPr lang="en-CA" sz="900" dirty="0">
                <a:solidFill>
                  <a:srgbClr val="666D70"/>
                </a:solidFill>
                <a:latin typeface="Arial" panose="020B0604020202020204" pitchFamily="34" charset="0"/>
                <a:cs typeface="Arial" panose="020B0604020202020204" pitchFamily="34" charset="0"/>
              </a:rPr>
              <a:t>|  McCarthy Tétrault LLP</a:t>
            </a:r>
          </a:p>
        </p:txBody>
      </p:sp>
      <p:cxnSp>
        <p:nvCxnSpPr>
          <p:cNvPr id="8" name="Straight Connector 7">
            <a:extLst>
              <a:ext uri="{FF2B5EF4-FFF2-40B4-BE49-F238E27FC236}">
                <a16:creationId xmlns:a16="http://schemas.microsoft.com/office/drawing/2014/main" id="{5BF2E288-6EB2-C54A-89CF-CACFCF026EA8}"/>
              </a:ext>
            </a:extLst>
          </p:cNvPr>
          <p:cNvCxnSpPr/>
          <p:nvPr/>
        </p:nvCxnSpPr>
        <p:spPr>
          <a:xfrm>
            <a:off x="338327" y="3212976"/>
            <a:ext cx="609713"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1DD1867-C3CA-1845-8466-7A2FEE8EA849}"/>
              </a:ext>
            </a:extLst>
          </p:cNvPr>
          <p:cNvCxnSpPr>
            <a:cxnSpLocks/>
          </p:cNvCxnSpPr>
          <p:nvPr/>
        </p:nvCxnSpPr>
        <p:spPr>
          <a:xfrm>
            <a:off x="338327" y="3351521"/>
            <a:ext cx="403038"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2295524" y="1499616"/>
            <a:ext cx="9564624" cy="512064"/>
          </a:xfrm>
        </p:spPr>
        <p:txBody>
          <a:bodyPr/>
          <a:lstStyle>
            <a:lvl1pPr marL="54864" indent="0">
              <a:buFontTx/>
              <a:buNone/>
              <a:defRPr sz="2200" b="1">
                <a:solidFill>
                  <a:schemeClr val="accent3"/>
                </a:solidFill>
              </a:defRPr>
            </a:lvl1pPr>
            <a:lvl2pPr marL="512064" indent="0">
              <a:buFontTx/>
              <a:buNone/>
              <a:defRPr sz="2200" b="1">
                <a:solidFill>
                  <a:schemeClr val="accent3"/>
                </a:solidFill>
              </a:defRPr>
            </a:lvl2pPr>
            <a:lvl3pPr marL="969264" indent="0">
              <a:buFontTx/>
              <a:buNone/>
              <a:defRPr sz="2200" b="1">
                <a:solidFill>
                  <a:schemeClr val="accent3"/>
                </a:solidFill>
              </a:defRPr>
            </a:lvl3pPr>
            <a:lvl4pPr marL="1426464" indent="0">
              <a:buFontTx/>
              <a:buNone/>
              <a:defRPr sz="2200" b="1">
                <a:solidFill>
                  <a:schemeClr val="accent3"/>
                </a:solidFill>
              </a:defRPr>
            </a:lvl4pPr>
            <a:lvl5pPr marL="1883664" indent="0">
              <a:buFontTx/>
              <a:buNone/>
              <a:defRPr sz="2200" b="1">
                <a:solidFill>
                  <a:schemeClr val="accent3"/>
                </a:solidFill>
              </a:defRPr>
            </a:lvl5pPr>
          </a:lstStyle>
          <a:p>
            <a:pPr lvl="0"/>
            <a:r>
              <a:rPr lang="en-CA" noProof="0" dirty="0"/>
              <a:t>Edit Master subtitle style</a:t>
            </a:r>
          </a:p>
        </p:txBody>
      </p:sp>
      <p:sp>
        <p:nvSpPr>
          <p:cNvPr id="10" name="Footer Placeholder 4"/>
          <p:cNvSpPr>
            <a:spLocks noGrp="1"/>
          </p:cNvSpPr>
          <p:nvPr>
            <p:ph type="ftr" sz="quarter" idx="3"/>
          </p:nvPr>
        </p:nvSpPr>
        <p:spPr>
          <a:xfrm>
            <a:off x="2194560" y="6437376"/>
            <a:ext cx="2167128" cy="365125"/>
          </a:xfrm>
          <a:prstGeom prst="rect">
            <a:avLst/>
          </a:prstGeom>
        </p:spPr>
        <p:txBody>
          <a:bodyPr vert="horz" lIns="91440" tIns="45720" rIns="91440" bIns="45720" rtlCol="0" anchor="ctr"/>
          <a:lstStyle>
            <a:lvl1pPr algn="l">
              <a:defRPr sz="800">
                <a:solidFill>
                  <a:schemeClr val="accent3"/>
                </a:solidFill>
              </a:defRPr>
            </a:lvl1pPr>
          </a:lstStyle>
          <a:p>
            <a:endParaRPr lang="en-CA" dirty="0"/>
          </a:p>
        </p:txBody>
      </p:sp>
      <p:cxnSp>
        <p:nvCxnSpPr>
          <p:cNvPr id="13" name="Straight Connector 12">
            <a:extLst>
              <a:ext uri="{FF2B5EF4-FFF2-40B4-BE49-F238E27FC236}">
                <a16:creationId xmlns:a16="http://schemas.microsoft.com/office/drawing/2014/main" id="{5BF2E288-6EB2-C54A-89CF-CACFCF026EA8}"/>
              </a:ext>
            </a:extLst>
          </p:cNvPr>
          <p:cNvCxnSpPr/>
          <p:nvPr userDrawn="1"/>
        </p:nvCxnSpPr>
        <p:spPr>
          <a:xfrm>
            <a:off x="338327" y="3212976"/>
            <a:ext cx="609713"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1DD1867-C3CA-1845-8466-7A2FEE8EA849}"/>
              </a:ext>
            </a:extLst>
          </p:cNvPr>
          <p:cNvCxnSpPr>
            <a:cxnSpLocks/>
          </p:cNvCxnSpPr>
          <p:nvPr userDrawn="1"/>
        </p:nvCxnSpPr>
        <p:spPr>
          <a:xfrm>
            <a:off x="338327" y="3351521"/>
            <a:ext cx="403038"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96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2_Thank You Page_No Image">
    <p:spTree>
      <p:nvGrpSpPr>
        <p:cNvPr id="1" name=""/>
        <p:cNvGrpSpPr/>
        <p:nvPr/>
      </p:nvGrpSpPr>
      <p:grpSpPr>
        <a:xfrm>
          <a:off x="0" y="0"/>
          <a:ext cx="0" cy="0"/>
          <a:chOff x="0" y="0"/>
          <a:chExt cx="0" cy="0"/>
        </a:xfrm>
      </p:grpSpPr>
      <p:grpSp>
        <p:nvGrpSpPr>
          <p:cNvPr id="53" name="Group 4">
            <a:extLst>
              <a:ext uri="{FF2B5EF4-FFF2-40B4-BE49-F238E27FC236}">
                <a16:creationId xmlns:a16="http://schemas.microsoft.com/office/drawing/2014/main" id="{C42B4D9F-42C4-FB47-B712-B529D93209CE}"/>
              </a:ext>
            </a:extLst>
          </p:cNvPr>
          <p:cNvGrpSpPr>
            <a:grpSpLocks noChangeAspect="1"/>
          </p:cNvGrpSpPr>
          <p:nvPr userDrawn="1"/>
        </p:nvGrpSpPr>
        <p:grpSpPr bwMode="auto">
          <a:xfrm>
            <a:off x="313943" y="394572"/>
            <a:ext cx="1160639" cy="420530"/>
            <a:chOff x="2574" y="1711"/>
            <a:chExt cx="2150" cy="779"/>
          </a:xfrm>
          <a:solidFill>
            <a:srgbClr val="969BA0"/>
          </a:solidFill>
          <a:effectLst/>
        </p:grpSpPr>
        <p:sp>
          <p:nvSpPr>
            <p:cNvPr id="54" name="Freeform 5">
              <a:extLst>
                <a:ext uri="{FF2B5EF4-FFF2-40B4-BE49-F238E27FC236}">
                  <a16:creationId xmlns:a16="http://schemas.microsoft.com/office/drawing/2014/main" id="{825D8CDD-A078-4C4C-9D2E-8F1A9E0EA826}"/>
                </a:ext>
              </a:extLst>
            </p:cNvPr>
            <p:cNvSpPr>
              <a:spLocks/>
            </p:cNvSpPr>
            <p:nvPr/>
          </p:nvSpPr>
          <p:spPr bwMode="auto">
            <a:xfrm>
              <a:off x="4438" y="1819"/>
              <a:ext cx="286" cy="383"/>
            </a:xfrm>
            <a:custGeom>
              <a:avLst/>
              <a:gdLst>
                <a:gd name="T0" fmla="*/ 215 w 286"/>
                <a:gd name="T1" fmla="*/ 0 h 383"/>
                <a:gd name="T2" fmla="*/ 142 w 286"/>
                <a:gd name="T3" fmla="*/ 182 h 383"/>
                <a:gd name="T4" fmla="*/ 71 w 286"/>
                <a:gd name="T5" fmla="*/ 0 h 383"/>
                <a:gd name="T6" fmla="*/ 0 w 286"/>
                <a:gd name="T7" fmla="*/ 0 h 383"/>
                <a:gd name="T8" fmla="*/ 109 w 286"/>
                <a:gd name="T9" fmla="*/ 265 h 383"/>
                <a:gd name="T10" fmla="*/ 62 w 286"/>
                <a:gd name="T11" fmla="*/ 383 h 383"/>
                <a:gd name="T12" fmla="*/ 133 w 286"/>
                <a:gd name="T13" fmla="*/ 383 h 383"/>
                <a:gd name="T14" fmla="*/ 286 w 286"/>
                <a:gd name="T15" fmla="*/ 0 h 383"/>
                <a:gd name="T16" fmla="*/ 215 w 286"/>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383">
                  <a:moveTo>
                    <a:pt x="215" y="0"/>
                  </a:moveTo>
                  <a:lnTo>
                    <a:pt x="142" y="182"/>
                  </a:lnTo>
                  <a:lnTo>
                    <a:pt x="71" y="0"/>
                  </a:lnTo>
                  <a:lnTo>
                    <a:pt x="0" y="0"/>
                  </a:lnTo>
                  <a:lnTo>
                    <a:pt x="109" y="265"/>
                  </a:lnTo>
                  <a:lnTo>
                    <a:pt x="62" y="383"/>
                  </a:lnTo>
                  <a:lnTo>
                    <a:pt x="133" y="383"/>
                  </a:lnTo>
                  <a:lnTo>
                    <a:pt x="286" y="0"/>
                  </a:lnTo>
                  <a:lnTo>
                    <a:pt x="2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5" name="Freeform 6">
              <a:extLst>
                <a:ext uri="{FF2B5EF4-FFF2-40B4-BE49-F238E27FC236}">
                  <a16:creationId xmlns:a16="http://schemas.microsoft.com/office/drawing/2014/main" id="{21EFE225-E3D9-BB40-8761-5AD379E67B65}"/>
                </a:ext>
              </a:extLst>
            </p:cNvPr>
            <p:cNvSpPr>
              <a:spLocks noEditPoints="1"/>
            </p:cNvSpPr>
            <p:nvPr/>
          </p:nvSpPr>
          <p:spPr bwMode="auto">
            <a:xfrm>
              <a:off x="3505" y="2197"/>
              <a:ext cx="236" cy="293"/>
            </a:xfrm>
            <a:custGeom>
              <a:avLst/>
              <a:gdLst>
                <a:gd name="T0" fmla="*/ 76 w 100"/>
                <a:gd name="T1" fmla="*/ 120 h 124"/>
                <a:gd name="T2" fmla="*/ 75 w 100"/>
                <a:gd name="T3" fmla="*/ 107 h 124"/>
                <a:gd name="T4" fmla="*/ 39 w 100"/>
                <a:gd name="T5" fmla="*/ 124 h 124"/>
                <a:gd name="T6" fmla="*/ 0 w 100"/>
                <a:gd name="T7" fmla="*/ 86 h 124"/>
                <a:gd name="T8" fmla="*/ 9 w 100"/>
                <a:gd name="T9" fmla="*/ 62 h 124"/>
                <a:gd name="T10" fmla="*/ 48 w 100"/>
                <a:gd name="T11" fmla="*/ 47 h 124"/>
                <a:gd name="T12" fmla="*/ 74 w 100"/>
                <a:gd name="T13" fmla="*/ 47 h 124"/>
                <a:gd name="T14" fmla="*/ 74 w 100"/>
                <a:gd name="T15" fmla="*/ 46 h 124"/>
                <a:gd name="T16" fmla="*/ 50 w 100"/>
                <a:gd name="T17" fmla="*/ 23 h 124"/>
                <a:gd name="T18" fmla="*/ 19 w 100"/>
                <a:gd name="T19" fmla="*/ 38 h 124"/>
                <a:gd name="T20" fmla="*/ 4 w 100"/>
                <a:gd name="T21" fmla="*/ 21 h 124"/>
                <a:gd name="T22" fmla="*/ 51 w 100"/>
                <a:gd name="T23" fmla="*/ 0 h 124"/>
                <a:gd name="T24" fmla="*/ 89 w 100"/>
                <a:gd name="T25" fmla="*/ 13 h 124"/>
                <a:gd name="T26" fmla="*/ 100 w 100"/>
                <a:gd name="T27" fmla="*/ 59 h 124"/>
                <a:gd name="T28" fmla="*/ 100 w 100"/>
                <a:gd name="T29" fmla="*/ 120 h 124"/>
                <a:gd name="T30" fmla="*/ 76 w 100"/>
                <a:gd name="T31" fmla="*/ 120 h 124"/>
                <a:gd name="T32" fmla="*/ 58 w 100"/>
                <a:gd name="T33" fmla="*/ 67 h 124"/>
                <a:gd name="T34" fmla="*/ 27 w 100"/>
                <a:gd name="T35" fmla="*/ 85 h 124"/>
                <a:gd name="T36" fmla="*/ 45 w 100"/>
                <a:gd name="T37" fmla="*/ 102 h 124"/>
                <a:gd name="T38" fmla="*/ 66 w 100"/>
                <a:gd name="T39" fmla="*/ 93 h 124"/>
                <a:gd name="T40" fmla="*/ 74 w 100"/>
                <a:gd name="T41" fmla="*/ 75 h 124"/>
                <a:gd name="T42" fmla="*/ 74 w 100"/>
                <a:gd name="T43" fmla="*/ 67 h 124"/>
                <a:gd name="T44" fmla="*/ 58 w 100"/>
                <a:gd name="T45" fmla="*/ 6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24">
                  <a:moveTo>
                    <a:pt x="76" y="120"/>
                  </a:moveTo>
                  <a:cubicBezTo>
                    <a:pt x="75" y="107"/>
                    <a:pt x="75" y="107"/>
                    <a:pt x="75" y="107"/>
                  </a:cubicBezTo>
                  <a:cubicBezTo>
                    <a:pt x="72" y="111"/>
                    <a:pt x="61" y="124"/>
                    <a:pt x="39" y="124"/>
                  </a:cubicBezTo>
                  <a:cubicBezTo>
                    <a:pt x="19" y="124"/>
                    <a:pt x="0" y="112"/>
                    <a:pt x="0" y="86"/>
                  </a:cubicBezTo>
                  <a:cubicBezTo>
                    <a:pt x="0" y="75"/>
                    <a:pt x="4" y="67"/>
                    <a:pt x="9" y="62"/>
                  </a:cubicBezTo>
                  <a:cubicBezTo>
                    <a:pt x="20" y="50"/>
                    <a:pt x="35" y="47"/>
                    <a:pt x="48" y="47"/>
                  </a:cubicBezTo>
                  <a:cubicBezTo>
                    <a:pt x="74" y="47"/>
                    <a:pt x="74" y="47"/>
                    <a:pt x="74" y="47"/>
                  </a:cubicBezTo>
                  <a:cubicBezTo>
                    <a:pt x="74" y="46"/>
                    <a:pt x="74" y="46"/>
                    <a:pt x="74" y="46"/>
                  </a:cubicBezTo>
                  <a:cubicBezTo>
                    <a:pt x="74" y="29"/>
                    <a:pt x="64" y="23"/>
                    <a:pt x="50" y="23"/>
                  </a:cubicBezTo>
                  <a:cubicBezTo>
                    <a:pt x="32" y="23"/>
                    <a:pt x="20" y="36"/>
                    <a:pt x="19" y="38"/>
                  </a:cubicBezTo>
                  <a:cubicBezTo>
                    <a:pt x="4" y="21"/>
                    <a:pt x="4" y="21"/>
                    <a:pt x="4" y="21"/>
                  </a:cubicBezTo>
                  <a:cubicBezTo>
                    <a:pt x="5" y="20"/>
                    <a:pt x="20" y="0"/>
                    <a:pt x="51" y="0"/>
                  </a:cubicBezTo>
                  <a:cubicBezTo>
                    <a:pt x="68" y="0"/>
                    <a:pt x="80" y="4"/>
                    <a:pt x="89" y="13"/>
                  </a:cubicBezTo>
                  <a:cubicBezTo>
                    <a:pt x="100" y="25"/>
                    <a:pt x="100" y="39"/>
                    <a:pt x="100" y="59"/>
                  </a:cubicBezTo>
                  <a:cubicBezTo>
                    <a:pt x="100" y="120"/>
                    <a:pt x="100" y="120"/>
                    <a:pt x="100" y="120"/>
                  </a:cubicBezTo>
                  <a:lnTo>
                    <a:pt x="76" y="120"/>
                  </a:lnTo>
                  <a:close/>
                  <a:moveTo>
                    <a:pt x="58" y="67"/>
                  </a:moveTo>
                  <a:cubicBezTo>
                    <a:pt x="45" y="67"/>
                    <a:pt x="27" y="68"/>
                    <a:pt x="27" y="85"/>
                  </a:cubicBezTo>
                  <a:cubicBezTo>
                    <a:pt x="27" y="96"/>
                    <a:pt x="35" y="102"/>
                    <a:pt x="45" y="102"/>
                  </a:cubicBezTo>
                  <a:cubicBezTo>
                    <a:pt x="55" y="102"/>
                    <a:pt x="62" y="98"/>
                    <a:pt x="66" y="93"/>
                  </a:cubicBezTo>
                  <a:cubicBezTo>
                    <a:pt x="71" y="89"/>
                    <a:pt x="73" y="82"/>
                    <a:pt x="74" y="75"/>
                  </a:cubicBezTo>
                  <a:cubicBezTo>
                    <a:pt x="74" y="67"/>
                    <a:pt x="74" y="67"/>
                    <a:pt x="74" y="67"/>
                  </a:cubicBezTo>
                  <a:lnTo>
                    <a:pt x="58"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6" name="Freeform 7">
              <a:extLst>
                <a:ext uri="{FF2B5EF4-FFF2-40B4-BE49-F238E27FC236}">
                  <a16:creationId xmlns:a16="http://schemas.microsoft.com/office/drawing/2014/main" id="{9B634BB0-2EB7-024A-BFAA-5CDB1A758D20}"/>
                </a:ext>
              </a:extLst>
            </p:cNvPr>
            <p:cNvSpPr>
              <a:spLocks noEditPoints="1"/>
            </p:cNvSpPr>
            <p:nvPr/>
          </p:nvSpPr>
          <p:spPr bwMode="auto">
            <a:xfrm>
              <a:off x="3505" y="1810"/>
              <a:ext cx="236" cy="293"/>
            </a:xfrm>
            <a:custGeom>
              <a:avLst/>
              <a:gdLst>
                <a:gd name="T0" fmla="*/ 89 w 100"/>
                <a:gd name="T1" fmla="*/ 13 h 124"/>
                <a:gd name="T2" fmla="*/ 51 w 100"/>
                <a:gd name="T3" fmla="*/ 0 h 124"/>
                <a:gd name="T4" fmla="*/ 4 w 100"/>
                <a:gd name="T5" fmla="*/ 21 h 124"/>
                <a:gd name="T6" fmla="*/ 19 w 100"/>
                <a:gd name="T7" fmla="*/ 38 h 124"/>
                <a:gd name="T8" fmla="*/ 50 w 100"/>
                <a:gd name="T9" fmla="*/ 23 h 124"/>
                <a:gd name="T10" fmla="*/ 74 w 100"/>
                <a:gd name="T11" fmla="*/ 46 h 124"/>
                <a:gd name="T12" fmla="*/ 74 w 100"/>
                <a:gd name="T13" fmla="*/ 48 h 124"/>
                <a:gd name="T14" fmla="*/ 48 w 100"/>
                <a:gd name="T15" fmla="*/ 48 h 124"/>
                <a:gd name="T16" fmla="*/ 9 w 100"/>
                <a:gd name="T17" fmla="*/ 62 h 124"/>
                <a:gd name="T18" fmla="*/ 0 w 100"/>
                <a:gd name="T19" fmla="*/ 86 h 124"/>
                <a:gd name="T20" fmla="*/ 39 w 100"/>
                <a:gd name="T21" fmla="*/ 124 h 124"/>
                <a:gd name="T22" fmla="*/ 75 w 100"/>
                <a:gd name="T23" fmla="*/ 107 h 124"/>
                <a:gd name="T24" fmla="*/ 76 w 100"/>
                <a:gd name="T25" fmla="*/ 121 h 124"/>
                <a:gd name="T26" fmla="*/ 100 w 100"/>
                <a:gd name="T27" fmla="*/ 121 h 124"/>
                <a:gd name="T28" fmla="*/ 100 w 100"/>
                <a:gd name="T29" fmla="*/ 59 h 124"/>
                <a:gd name="T30" fmla="*/ 89 w 100"/>
                <a:gd name="T31" fmla="*/ 13 h 124"/>
                <a:gd name="T32" fmla="*/ 74 w 100"/>
                <a:gd name="T33" fmla="*/ 68 h 124"/>
                <a:gd name="T34" fmla="*/ 74 w 100"/>
                <a:gd name="T35" fmla="*/ 75 h 124"/>
                <a:gd name="T36" fmla="*/ 74 w 100"/>
                <a:gd name="T37" fmla="*/ 75 h 124"/>
                <a:gd name="T38" fmla="*/ 66 w 100"/>
                <a:gd name="T39" fmla="*/ 94 h 124"/>
                <a:gd name="T40" fmla="*/ 45 w 100"/>
                <a:gd name="T41" fmla="*/ 102 h 124"/>
                <a:gd name="T42" fmla="*/ 27 w 100"/>
                <a:gd name="T43" fmla="*/ 86 h 124"/>
                <a:gd name="T44" fmla="*/ 27 w 100"/>
                <a:gd name="T45" fmla="*/ 86 h 124"/>
                <a:gd name="T46" fmla="*/ 27 w 100"/>
                <a:gd name="T47" fmla="*/ 86 h 124"/>
                <a:gd name="T48" fmla="*/ 35 w 100"/>
                <a:gd name="T49" fmla="*/ 71 h 124"/>
                <a:gd name="T50" fmla="*/ 58 w 100"/>
                <a:gd name="T51" fmla="*/ 68 h 124"/>
                <a:gd name="T52" fmla="*/ 74 w 100"/>
                <a:gd name="T53" fmla="*/ 6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24">
                  <a:moveTo>
                    <a:pt x="89" y="13"/>
                  </a:moveTo>
                  <a:cubicBezTo>
                    <a:pt x="80" y="5"/>
                    <a:pt x="68" y="0"/>
                    <a:pt x="51" y="0"/>
                  </a:cubicBezTo>
                  <a:cubicBezTo>
                    <a:pt x="20" y="0"/>
                    <a:pt x="5" y="20"/>
                    <a:pt x="4" y="21"/>
                  </a:cubicBezTo>
                  <a:cubicBezTo>
                    <a:pt x="19" y="38"/>
                    <a:pt x="19" y="38"/>
                    <a:pt x="19" y="38"/>
                  </a:cubicBezTo>
                  <a:cubicBezTo>
                    <a:pt x="20" y="36"/>
                    <a:pt x="32" y="23"/>
                    <a:pt x="50" y="23"/>
                  </a:cubicBezTo>
                  <a:cubicBezTo>
                    <a:pt x="64" y="23"/>
                    <a:pt x="74" y="29"/>
                    <a:pt x="74" y="46"/>
                  </a:cubicBezTo>
                  <a:cubicBezTo>
                    <a:pt x="74" y="48"/>
                    <a:pt x="74" y="48"/>
                    <a:pt x="74" y="48"/>
                  </a:cubicBezTo>
                  <a:cubicBezTo>
                    <a:pt x="48" y="48"/>
                    <a:pt x="48" y="48"/>
                    <a:pt x="48" y="48"/>
                  </a:cubicBezTo>
                  <a:cubicBezTo>
                    <a:pt x="35" y="48"/>
                    <a:pt x="20" y="50"/>
                    <a:pt x="9" y="62"/>
                  </a:cubicBezTo>
                  <a:cubicBezTo>
                    <a:pt x="4" y="68"/>
                    <a:pt x="0" y="75"/>
                    <a:pt x="0" y="86"/>
                  </a:cubicBezTo>
                  <a:cubicBezTo>
                    <a:pt x="0" y="112"/>
                    <a:pt x="19" y="124"/>
                    <a:pt x="39" y="124"/>
                  </a:cubicBezTo>
                  <a:cubicBezTo>
                    <a:pt x="61" y="124"/>
                    <a:pt x="72" y="111"/>
                    <a:pt x="75" y="107"/>
                  </a:cubicBezTo>
                  <a:cubicBezTo>
                    <a:pt x="76" y="121"/>
                    <a:pt x="76" y="121"/>
                    <a:pt x="76" y="121"/>
                  </a:cubicBezTo>
                  <a:cubicBezTo>
                    <a:pt x="100" y="121"/>
                    <a:pt x="100" y="121"/>
                    <a:pt x="100" y="121"/>
                  </a:cubicBezTo>
                  <a:cubicBezTo>
                    <a:pt x="100" y="59"/>
                    <a:pt x="100" y="59"/>
                    <a:pt x="100" y="59"/>
                  </a:cubicBezTo>
                  <a:cubicBezTo>
                    <a:pt x="100" y="40"/>
                    <a:pt x="100" y="25"/>
                    <a:pt x="89" y="13"/>
                  </a:cubicBezTo>
                  <a:close/>
                  <a:moveTo>
                    <a:pt x="74" y="68"/>
                  </a:moveTo>
                  <a:cubicBezTo>
                    <a:pt x="74" y="75"/>
                    <a:pt x="74" y="75"/>
                    <a:pt x="74" y="75"/>
                  </a:cubicBezTo>
                  <a:cubicBezTo>
                    <a:pt x="74" y="75"/>
                    <a:pt x="74" y="75"/>
                    <a:pt x="74" y="75"/>
                  </a:cubicBezTo>
                  <a:cubicBezTo>
                    <a:pt x="73" y="84"/>
                    <a:pt x="70" y="90"/>
                    <a:pt x="66" y="94"/>
                  </a:cubicBezTo>
                  <a:cubicBezTo>
                    <a:pt x="62" y="98"/>
                    <a:pt x="55" y="102"/>
                    <a:pt x="45" y="102"/>
                  </a:cubicBezTo>
                  <a:cubicBezTo>
                    <a:pt x="35" y="102"/>
                    <a:pt x="27" y="97"/>
                    <a:pt x="27" y="86"/>
                  </a:cubicBezTo>
                  <a:cubicBezTo>
                    <a:pt x="27" y="86"/>
                    <a:pt x="27" y="86"/>
                    <a:pt x="27" y="86"/>
                  </a:cubicBezTo>
                  <a:cubicBezTo>
                    <a:pt x="27" y="86"/>
                    <a:pt x="27" y="86"/>
                    <a:pt x="27" y="86"/>
                  </a:cubicBezTo>
                  <a:cubicBezTo>
                    <a:pt x="27" y="78"/>
                    <a:pt x="30" y="74"/>
                    <a:pt x="35" y="71"/>
                  </a:cubicBezTo>
                  <a:cubicBezTo>
                    <a:pt x="41" y="68"/>
                    <a:pt x="51" y="68"/>
                    <a:pt x="58" y="68"/>
                  </a:cubicBezTo>
                  <a:cubicBezTo>
                    <a:pt x="74" y="68"/>
                    <a:pt x="74" y="68"/>
                    <a:pt x="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7" name="Rectangle 8">
              <a:extLst>
                <a:ext uri="{FF2B5EF4-FFF2-40B4-BE49-F238E27FC236}">
                  <a16:creationId xmlns:a16="http://schemas.microsoft.com/office/drawing/2014/main" id="{BC179133-09CF-1D48-B27A-8BFC8193AE5C}"/>
                </a:ext>
              </a:extLst>
            </p:cNvPr>
            <p:cNvSpPr>
              <a:spLocks noChangeArrowheads="1"/>
            </p:cNvSpPr>
            <p:nvPr/>
          </p:nvSpPr>
          <p:spPr bwMode="auto">
            <a:xfrm>
              <a:off x="4048" y="2119"/>
              <a:ext cx="64" cy="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8" name="Freeform 9">
              <a:extLst>
                <a:ext uri="{FF2B5EF4-FFF2-40B4-BE49-F238E27FC236}">
                  <a16:creationId xmlns:a16="http://schemas.microsoft.com/office/drawing/2014/main" id="{E3A438BD-9092-1340-8326-2C30F486EBCD}"/>
                </a:ext>
              </a:extLst>
            </p:cNvPr>
            <p:cNvSpPr>
              <a:spLocks/>
            </p:cNvSpPr>
            <p:nvPr/>
          </p:nvSpPr>
          <p:spPr bwMode="auto">
            <a:xfrm>
              <a:off x="4202" y="1711"/>
              <a:ext cx="234" cy="385"/>
            </a:xfrm>
            <a:custGeom>
              <a:avLst/>
              <a:gdLst>
                <a:gd name="T0" fmla="*/ 35 w 99"/>
                <a:gd name="T1" fmla="*/ 75 h 163"/>
                <a:gd name="T2" fmla="*/ 28 w 99"/>
                <a:gd name="T3" fmla="*/ 110 h 163"/>
                <a:gd name="T4" fmla="*/ 28 w 99"/>
                <a:gd name="T5" fmla="*/ 163 h 163"/>
                <a:gd name="T6" fmla="*/ 0 w 99"/>
                <a:gd name="T7" fmla="*/ 163 h 163"/>
                <a:gd name="T8" fmla="*/ 0 w 99"/>
                <a:gd name="T9" fmla="*/ 0 h 163"/>
                <a:gd name="T10" fmla="*/ 28 w 99"/>
                <a:gd name="T11" fmla="*/ 0 h 163"/>
                <a:gd name="T12" fmla="*/ 28 w 99"/>
                <a:gd name="T13" fmla="*/ 59 h 163"/>
                <a:gd name="T14" fmla="*/ 89 w 99"/>
                <a:gd name="T15" fmla="*/ 54 h 163"/>
                <a:gd name="T16" fmla="*/ 99 w 99"/>
                <a:gd name="T17" fmla="*/ 92 h 163"/>
                <a:gd name="T18" fmla="*/ 99 w 99"/>
                <a:gd name="T19" fmla="*/ 163 h 163"/>
                <a:gd name="T20" fmla="*/ 72 w 99"/>
                <a:gd name="T21" fmla="*/ 163 h 163"/>
                <a:gd name="T22" fmla="*/ 72 w 99"/>
                <a:gd name="T23" fmla="*/ 97 h 163"/>
                <a:gd name="T24" fmla="*/ 65 w 99"/>
                <a:gd name="T25" fmla="*/ 73 h 163"/>
                <a:gd name="T26" fmla="*/ 35 w 99"/>
                <a:gd name="T27" fmla="*/ 7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63">
                  <a:moveTo>
                    <a:pt x="35" y="75"/>
                  </a:moveTo>
                  <a:cubicBezTo>
                    <a:pt x="28" y="83"/>
                    <a:pt x="28" y="96"/>
                    <a:pt x="28" y="110"/>
                  </a:cubicBezTo>
                  <a:cubicBezTo>
                    <a:pt x="28" y="163"/>
                    <a:pt x="28" y="163"/>
                    <a:pt x="28" y="163"/>
                  </a:cubicBezTo>
                  <a:cubicBezTo>
                    <a:pt x="0" y="163"/>
                    <a:pt x="0" y="163"/>
                    <a:pt x="0" y="163"/>
                  </a:cubicBezTo>
                  <a:cubicBezTo>
                    <a:pt x="0" y="0"/>
                    <a:pt x="0" y="0"/>
                    <a:pt x="0" y="0"/>
                  </a:cubicBezTo>
                  <a:cubicBezTo>
                    <a:pt x="28" y="0"/>
                    <a:pt x="28" y="0"/>
                    <a:pt x="28" y="0"/>
                  </a:cubicBezTo>
                  <a:cubicBezTo>
                    <a:pt x="28" y="59"/>
                    <a:pt x="28" y="59"/>
                    <a:pt x="28" y="59"/>
                  </a:cubicBezTo>
                  <a:cubicBezTo>
                    <a:pt x="44" y="39"/>
                    <a:pt x="72" y="36"/>
                    <a:pt x="89" y="54"/>
                  </a:cubicBezTo>
                  <a:cubicBezTo>
                    <a:pt x="98" y="65"/>
                    <a:pt x="99" y="79"/>
                    <a:pt x="99" y="92"/>
                  </a:cubicBezTo>
                  <a:cubicBezTo>
                    <a:pt x="99" y="163"/>
                    <a:pt x="99" y="163"/>
                    <a:pt x="99" y="163"/>
                  </a:cubicBezTo>
                  <a:cubicBezTo>
                    <a:pt x="72" y="163"/>
                    <a:pt x="72" y="163"/>
                    <a:pt x="72" y="163"/>
                  </a:cubicBezTo>
                  <a:cubicBezTo>
                    <a:pt x="72" y="97"/>
                    <a:pt x="72" y="97"/>
                    <a:pt x="72" y="97"/>
                  </a:cubicBezTo>
                  <a:cubicBezTo>
                    <a:pt x="72" y="87"/>
                    <a:pt x="71" y="78"/>
                    <a:pt x="65" y="73"/>
                  </a:cubicBezTo>
                  <a:cubicBezTo>
                    <a:pt x="56" y="64"/>
                    <a:pt x="43" y="67"/>
                    <a:pt x="35"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9" name="Freeform 10">
              <a:extLst>
                <a:ext uri="{FF2B5EF4-FFF2-40B4-BE49-F238E27FC236}">
                  <a16:creationId xmlns:a16="http://schemas.microsoft.com/office/drawing/2014/main" id="{F98D1FEC-6651-1C4F-838C-84E62C0C7701}"/>
                </a:ext>
              </a:extLst>
            </p:cNvPr>
            <p:cNvSpPr>
              <a:spLocks/>
            </p:cNvSpPr>
            <p:nvPr/>
          </p:nvSpPr>
          <p:spPr bwMode="auto">
            <a:xfrm>
              <a:off x="3777" y="1812"/>
              <a:ext cx="160" cy="284"/>
            </a:xfrm>
            <a:custGeom>
              <a:avLst/>
              <a:gdLst>
                <a:gd name="T0" fmla="*/ 27 w 68"/>
                <a:gd name="T1" fmla="*/ 23 h 120"/>
                <a:gd name="T2" fmla="*/ 26 w 68"/>
                <a:gd name="T3" fmla="*/ 3 h 120"/>
                <a:gd name="T4" fmla="*/ 0 w 68"/>
                <a:gd name="T5" fmla="*/ 3 h 120"/>
                <a:gd name="T6" fmla="*/ 0 w 68"/>
                <a:gd name="T7" fmla="*/ 120 h 120"/>
                <a:gd name="T8" fmla="*/ 28 w 68"/>
                <a:gd name="T9" fmla="*/ 120 h 120"/>
                <a:gd name="T10" fmla="*/ 28 w 68"/>
                <a:gd name="T11" fmla="*/ 70 h 120"/>
                <a:gd name="T12" fmla="*/ 39 w 68"/>
                <a:gd name="T13" fmla="*/ 36 h 120"/>
                <a:gd name="T14" fmla="*/ 68 w 68"/>
                <a:gd name="T15" fmla="*/ 28 h 120"/>
                <a:gd name="T16" fmla="*/ 68 w 68"/>
                <a:gd name="T17" fmla="*/ 1 h 120"/>
                <a:gd name="T18" fmla="*/ 27 w 68"/>
                <a:gd name="T19"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20">
                  <a:moveTo>
                    <a:pt x="27" y="23"/>
                  </a:moveTo>
                  <a:cubicBezTo>
                    <a:pt x="26" y="3"/>
                    <a:pt x="26" y="3"/>
                    <a:pt x="26" y="3"/>
                  </a:cubicBezTo>
                  <a:cubicBezTo>
                    <a:pt x="0" y="3"/>
                    <a:pt x="0" y="3"/>
                    <a:pt x="0" y="3"/>
                  </a:cubicBezTo>
                  <a:cubicBezTo>
                    <a:pt x="0" y="120"/>
                    <a:pt x="0" y="120"/>
                    <a:pt x="0" y="120"/>
                  </a:cubicBezTo>
                  <a:cubicBezTo>
                    <a:pt x="28" y="120"/>
                    <a:pt x="28" y="120"/>
                    <a:pt x="28" y="120"/>
                  </a:cubicBezTo>
                  <a:cubicBezTo>
                    <a:pt x="28" y="70"/>
                    <a:pt x="28" y="70"/>
                    <a:pt x="28" y="70"/>
                  </a:cubicBezTo>
                  <a:cubicBezTo>
                    <a:pt x="28" y="59"/>
                    <a:pt x="29" y="46"/>
                    <a:pt x="39" y="36"/>
                  </a:cubicBezTo>
                  <a:cubicBezTo>
                    <a:pt x="48" y="27"/>
                    <a:pt x="63" y="27"/>
                    <a:pt x="68" y="28"/>
                  </a:cubicBezTo>
                  <a:cubicBezTo>
                    <a:pt x="68" y="1"/>
                    <a:pt x="68" y="1"/>
                    <a:pt x="68" y="1"/>
                  </a:cubicBezTo>
                  <a:cubicBezTo>
                    <a:pt x="55" y="0"/>
                    <a:pt x="36" y="7"/>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0" name="Freeform 11">
              <a:extLst>
                <a:ext uri="{FF2B5EF4-FFF2-40B4-BE49-F238E27FC236}">
                  <a16:creationId xmlns:a16="http://schemas.microsoft.com/office/drawing/2014/main" id="{CD34A33E-00F0-E74E-A1D4-8038EC4E5447}"/>
                </a:ext>
              </a:extLst>
            </p:cNvPr>
            <p:cNvSpPr>
              <a:spLocks noEditPoints="1"/>
            </p:cNvSpPr>
            <p:nvPr/>
          </p:nvSpPr>
          <p:spPr bwMode="auto">
            <a:xfrm>
              <a:off x="2808" y="2197"/>
              <a:ext cx="262" cy="291"/>
            </a:xfrm>
            <a:custGeom>
              <a:avLst/>
              <a:gdLst>
                <a:gd name="T0" fmla="*/ 28 w 111"/>
                <a:gd name="T1" fmla="*/ 71 h 123"/>
                <a:gd name="T2" fmla="*/ 59 w 111"/>
                <a:gd name="T3" fmla="*/ 101 h 123"/>
                <a:gd name="T4" fmla="*/ 92 w 111"/>
                <a:gd name="T5" fmla="*/ 85 h 123"/>
                <a:gd name="T6" fmla="*/ 108 w 111"/>
                <a:gd name="T7" fmla="*/ 101 h 123"/>
                <a:gd name="T8" fmla="*/ 58 w 111"/>
                <a:gd name="T9" fmla="*/ 123 h 123"/>
                <a:gd name="T10" fmla="*/ 0 w 111"/>
                <a:gd name="T11" fmla="*/ 62 h 123"/>
                <a:gd name="T12" fmla="*/ 58 w 111"/>
                <a:gd name="T13" fmla="*/ 0 h 123"/>
                <a:gd name="T14" fmla="*/ 94 w 111"/>
                <a:gd name="T15" fmla="*/ 15 h 123"/>
                <a:gd name="T16" fmla="*/ 111 w 111"/>
                <a:gd name="T17" fmla="*/ 71 h 123"/>
                <a:gd name="T18" fmla="*/ 28 w 111"/>
                <a:gd name="T19" fmla="*/ 71 h 123"/>
                <a:gd name="T20" fmla="*/ 57 w 111"/>
                <a:gd name="T21" fmla="*/ 22 h 123"/>
                <a:gd name="T22" fmla="*/ 29 w 111"/>
                <a:gd name="T23" fmla="*/ 50 h 123"/>
                <a:gd name="T24" fmla="*/ 84 w 111"/>
                <a:gd name="T25" fmla="*/ 50 h 123"/>
                <a:gd name="T26" fmla="*/ 57 w 111"/>
                <a:gd name="T27" fmla="*/ 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3">
                  <a:moveTo>
                    <a:pt x="28" y="71"/>
                  </a:moveTo>
                  <a:cubicBezTo>
                    <a:pt x="28" y="84"/>
                    <a:pt x="37" y="101"/>
                    <a:pt x="59" y="101"/>
                  </a:cubicBezTo>
                  <a:cubicBezTo>
                    <a:pt x="78" y="101"/>
                    <a:pt x="89" y="89"/>
                    <a:pt x="92" y="85"/>
                  </a:cubicBezTo>
                  <a:cubicBezTo>
                    <a:pt x="108" y="101"/>
                    <a:pt x="108" y="101"/>
                    <a:pt x="108" y="101"/>
                  </a:cubicBezTo>
                  <a:cubicBezTo>
                    <a:pt x="100" y="110"/>
                    <a:pt x="85" y="123"/>
                    <a:pt x="58" y="123"/>
                  </a:cubicBezTo>
                  <a:cubicBezTo>
                    <a:pt x="19" y="123"/>
                    <a:pt x="0" y="95"/>
                    <a:pt x="0" y="62"/>
                  </a:cubicBezTo>
                  <a:cubicBezTo>
                    <a:pt x="0" y="30"/>
                    <a:pt x="19" y="0"/>
                    <a:pt x="58" y="0"/>
                  </a:cubicBezTo>
                  <a:cubicBezTo>
                    <a:pt x="68" y="0"/>
                    <a:pt x="83" y="2"/>
                    <a:pt x="94" y="15"/>
                  </a:cubicBezTo>
                  <a:cubicBezTo>
                    <a:pt x="109" y="30"/>
                    <a:pt x="111" y="50"/>
                    <a:pt x="111" y="71"/>
                  </a:cubicBezTo>
                  <a:lnTo>
                    <a:pt x="28" y="71"/>
                  </a:lnTo>
                  <a:close/>
                  <a:moveTo>
                    <a:pt x="57" y="22"/>
                  </a:moveTo>
                  <a:cubicBezTo>
                    <a:pt x="35" y="22"/>
                    <a:pt x="29" y="43"/>
                    <a:pt x="29" y="50"/>
                  </a:cubicBezTo>
                  <a:cubicBezTo>
                    <a:pt x="84" y="50"/>
                    <a:pt x="84" y="50"/>
                    <a:pt x="84" y="50"/>
                  </a:cubicBezTo>
                  <a:cubicBezTo>
                    <a:pt x="84" y="42"/>
                    <a:pt x="78" y="22"/>
                    <a:pt x="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1" name="Freeform 12">
              <a:extLst>
                <a:ext uri="{FF2B5EF4-FFF2-40B4-BE49-F238E27FC236}">
                  <a16:creationId xmlns:a16="http://schemas.microsoft.com/office/drawing/2014/main" id="{9143B35F-9348-954E-8479-1912A6D9ACF3}"/>
                </a:ext>
              </a:extLst>
            </p:cNvPr>
            <p:cNvSpPr>
              <a:spLocks/>
            </p:cNvSpPr>
            <p:nvPr/>
          </p:nvSpPr>
          <p:spPr bwMode="auto">
            <a:xfrm>
              <a:off x="3330" y="2193"/>
              <a:ext cx="166" cy="288"/>
            </a:xfrm>
            <a:custGeom>
              <a:avLst/>
              <a:gdLst>
                <a:gd name="T0" fmla="*/ 38 w 70"/>
                <a:gd name="T1" fmla="*/ 39 h 122"/>
                <a:gd name="T2" fmla="*/ 27 w 70"/>
                <a:gd name="T3" fmla="*/ 72 h 122"/>
                <a:gd name="T4" fmla="*/ 27 w 70"/>
                <a:gd name="T5" fmla="*/ 122 h 122"/>
                <a:gd name="T6" fmla="*/ 0 w 70"/>
                <a:gd name="T7" fmla="*/ 122 h 122"/>
                <a:gd name="T8" fmla="*/ 0 w 70"/>
                <a:gd name="T9" fmla="*/ 6 h 122"/>
                <a:gd name="T10" fmla="*/ 26 w 70"/>
                <a:gd name="T11" fmla="*/ 6 h 122"/>
                <a:gd name="T12" fmla="*/ 26 w 70"/>
                <a:gd name="T13" fmla="*/ 26 h 122"/>
                <a:gd name="T14" fmla="*/ 70 w 70"/>
                <a:gd name="T15" fmla="*/ 2 h 122"/>
                <a:gd name="T16" fmla="*/ 70 w 70"/>
                <a:gd name="T17" fmla="*/ 31 h 122"/>
                <a:gd name="T18" fmla="*/ 38 w 70"/>
                <a:gd name="T19" fmla="*/ 3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2">
                  <a:moveTo>
                    <a:pt x="38" y="39"/>
                  </a:moveTo>
                  <a:cubicBezTo>
                    <a:pt x="28" y="49"/>
                    <a:pt x="27" y="61"/>
                    <a:pt x="27" y="72"/>
                  </a:cubicBezTo>
                  <a:cubicBezTo>
                    <a:pt x="27" y="122"/>
                    <a:pt x="27" y="122"/>
                    <a:pt x="27" y="122"/>
                  </a:cubicBezTo>
                  <a:cubicBezTo>
                    <a:pt x="0" y="122"/>
                    <a:pt x="0" y="122"/>
                    <a:pt x="0" y="122"/>
                  </a:cubicBezTo>
                  <a:cubicBezTo>
                    <a:pt x="0" y="6"/>
                    <a:pt x="0" y="6"/>
                    <a:pt x="0" y="6"/>
                  </a:cubicBezTo>
                  <a:cubicBezTo>
                    <a:pt x="26" y="6"/>
                    <a:pt x="26" y="6"/>
                    <a:pt x="26" y="6"/>
                  </a:cubicBezTo>
                  <a:cubicBezTo>
                    <a:pt x="26" y="26"/>
                    <a:pt x="26" y="26"/>
                    <a:pt x="26" y="26"/>
                  </a:cubicBezTo>
                  <a:cubicBezTo>
                    <a:pt x="38" y="5"/>
                    <a:pt x="61" y="0"/>
                    <a:pt x="70" y="2"/>
                  </a:cubicBezTo>
                  <a:cubicBezTo>
                    <a:pt x="70" y="31"/>
                    <a:pt x="70" y="31"/>
                    <a:pt x="70" y="31"/>
                  </a:cubicBezTo>
                  <a:cubicBezTo>
                    <a:pt x="65" y="30"/>
                    <a:pt x="48" y="29"/>
                    <a:pt x="3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2" name="Freeform 13">
              <a:extLst>
                <a:ext uri="{FF2B5EF4-FFF2-40B4-BE49-F238E27FC236}">
                  <a16:creationId xmlns:a16="http://schemas.microsoft.com/office/drawing/2014/main" id="{CF2C4902-575D-1743-978A-EAA677AFB533}"/>
                </a:ext>
              </a:extLst>
            </p:cNvPr>
            <p:cNvSpPr>
              <a:spLocks/>
            </p:cNvSpPr>
            <p:nvPr/>
          </p:nvSpPr>
          <p:spPr bwMode="auto">
            <a:xfrm>
              <a:off x="3243" y="1810"/>
              <a:ext cx="253" cy="293"/>
            </a:xfrm>
            <a:custGeom>
              <a:avLst/>
              <a:gdLst>
                <a:gd name="T0" fmla="*/ 107 w 107"/>
                <a:gd name="T1" fmla="*/ 101 h 124"/>
                <a:gd name="T2" fmla="*/ 59 w 107"/>
                <a:gd name="T3" fmla="*/ 124 h 124"/>
                <a:gd name="T4" fmla="*/ 0 w 107"/>
                <a:gd name="T5" fmla="*/ 62 h 124"/>
                <a:gd name="T6" fmla="*/ 60 w 107"/>
                <a:gd name="T7" fmla="*/ 0 h 124"/>
                <a:gd name="T8" fmla="*/ 107 w 107"/>
                <a:gd name="T9" fmla="*/ 23 h 124"/>
                <a:gd name="T10" fmla="*/ 91 w 107"/>
                <a:gd name="T11" fmla="*/ 39 h 124"/>
                <a:gd name="T12" fmla="*/ 61 w 107"/>
                <a:gd name="T13" fmla="*/ 24 h 124"/>
                <a:gd name="T14" fmla="*/ 28 w 107"/>
                <a:gd name="T15" fmla="*/ 62 h 124"/>
                <a:gd name="T16" fmla="*/ 60 w 107"/>
                <a:gd name="T17" fmla="*/ 100 h 124"/>
                <a:gd name="T18" fmla="*/ 91 w 107"/>
                <a:gd name="T19" fmla="*/ 84 h 124"/>
                <a:gd name="T20" fmla="*/ 107 w 107"/>
                <a:gd name="T21" fmla="*/ 10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24">
                  <a:moveTo>
                    <a:pt x="107" y="101"/>
                  </a:moveTo>
                  <a:cubicBezTo>
                    <a:pt x="103" y="106"/>
                    <a:pt x="89" y="124"/>
                    <a:pt x="59" y="124"/>
                  </a:cubicBezTo>
                  <a:cubicBezTo>
                    <a:pt x="20" y="124"/>
                    <a:pt x="0" y="96"/>
                    <a:pt x="0" y="62"/>
                  </a:cubicBezTo>
                  <a:cubicBezTo>
                    <a:pt x="0" y="30"/>
                    <a:pt x="19" y="0"/>
                    <a:pt x="60" y="0"/>
                  </a:cubicBezTo>
                  <a:cubicBezTo>
                    <a:pt x="92" y="0"/>
                    <a:pt x="106" y="21"/>
                    <a:pt x="107" y="23"/>
                  </a:cubicBezTo>
                  <a:cubicBezTo>
                    <a:pt x="91" y="39"/>
                    <a:pt x="91" y="39"/>
                    <a:pt x="91" y="39"/>
                  </a:cubicBezTo>
                  <a:cubicBezTo>
                    <a:pt x="89" y="37"/>
                    <a:pt x="79" y="24"/>
                    <a:pt x="61" y="24"/>
                  </a:cubicBezTo>
                  <a:cubicBezTo>
                    <a:pt x="39" y="24"/>
                    <a:pt x="28" y="43"/>
                    <a:pt x="28" y="62"/>
                  </a:cubicBezTo>
                  <a:cubicBezTo>
                    <a:pt x="28" y="82"/>
                    <a:pt x="39" y="100"/>
                    <a:pt x="60" y="100"/>
                  </a:cubicBezTo>
                  <a:cubicBezTo>
                    <a:pt x="79" y="100"/>
                    <a:pt x="89" y="87"/>
                    <a:pt x="91" y="84"/>
                  </a:cubicBezTo>
                  <a:lnTo>
                    <a:pt x="10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3" name="Freeform 14">
              <a:extLst>
                <a:ext uri="{FF2B5EF4-FFF2-40B4-BE49-F238E27FC236}">
                  <a16:creationId xmlns:a16="http://schemas.microsoft.com/office/drawing/2014/main" id="{DE166365-B9DE-9948-831F-0BEABE112004}"/>
                </a:ext>
              </a:extLst>
            </p:cNvPr>
            <p:cNvSpPr>
              <a:spLocks/>
            </p:cNvSpPr>
            <p:nvPr/>
          </p:nvSpPr>
          <p:spPr bwMode="auto">
            <a:xfrm>
              <a:off x="2636" y="1810"/>
              <a:ext cx="389" cy="366"/>
            </a:xfrm>
            <a:custGeom>
              <a:avLst/>
              <a:gdLst>
                <a:gd name="T0" fmla="*/ 137 w 165"/>
                <a:gd name="T1" fmla="*/ 55 h 155"/>
                <a:gd name="T2" fmla="*/ 137 w 165"/>
                <a:gd name="T3" fmla="*/ 155 h 155"/>
                <a:gd name="T4" fmla="*/ 165 w 165"/>
                <a:gd name="T5" fmla="*/ 124 h 155"/>
                <a:gd name="T6" fmla="*/ 165 w 165"/>
                <a:gd name="T7" fmla="*/ 52 h 155"/>
                <a:gd name="T8" fmla="*/ 154 w 165"/>
                <a:gd name="T9" fmla="*/ 11 h 155"/>
                <a:gd name="T10" fmla="*/ 127 w 165"/>
                <a:gd name="T11" fmla="*/ 0 h 155"/>
                <a:gd name="T12" fmla="*/ 91 w 165"/>
                <a:gd name="T13" fmla="*/ 19 h 155"/>
                <a:gd name="T14" fmla="*/ 59 w 165"/>
                <a:gd name="T15" fmla="*/ 0 h 155"/>
                <a:gd name="T16" fmla="*/ 27 w 165"/>
                <a:gd name="T17" fmla="*/ 18 h 155"/>
                <a:gd name="T18" fmla="*/ 27 w 165"/>
                <a:gd name="T19" fmla="*/ 4 h 155"/>
                <a:gd name="T20" fmla="*/ 0 w 165"/>
                <a:gd name="T21" fmla="*/ 4 h 155"/>
                <a:gd name="T22" fmla="*/ 0 w 165"/>
                <a:gd name="T23" fmla="*/ 121 h 155"/>
                <a:gd name="T24" fmla="*/ 28 w 165"/>
                <a:gd name="T25" fmla="*/ 121 h 155"/>
                <a:gd name="T26" fmla="*/ 28 w 165"/>
                <a:gd name="T27" fmla="*/ 54 h 155"/>
                <a:gd name="T28" fmla="*/ 35 w 165"/>
                <a:gd name="T29" fmla="*/ 31 h 155"/>
                <a:gd name="T30" fmla="*/ 50 w 165"/>
                <a:gd name="T31" fmla="*/ 25 h 155"/>
                <a:gd name="T32" fmla="*/ 63 w 165"/>
                <a:gd name="T33" fmla="*/ 30 h 155"/>
                <a:gd name="T34" fmla="*/ 69 w 165"/>
                <a:gd name="T35" fmla="*/ 56 h 155"/>
                <a:gd name="T36" fmla="*/ 69 w 165"/>
                <a:gd name="T37" fmla="*/ 121 h 155"/>
                <a:gd name="T38" fmla="*/ 97 w 165"/>
                <a:gd name="T39" fmla="*/ 121 h 155"/>
                <a:gd name="T40" fmla="*/ 97 w 165"/>
                <a:gd name="T41" fmla="*/ 54 h 155"/>
                <a:gd name="T42" fmla="*/ 103 w 165"/>
                <a:gd name="T43" fmla="*/ 31 h 155"/>
                <a:gd name="T44" fmla="*/ 118 w 165"/>
                <a:gd name="T45" fmla="*/ 25 h 155"/>
                <a:gd name="T46" fmla="*/ 132 w 165"/>
                <a:gd name="T47" fmla="*/ 30 h 155"/>
                <a:gd name="T48" fmla="*/ 137 w 165"/>
                <a:gd name="T49" fmla="*/ 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5">
                  <a:moveTo>
                    <a:pt x="137" y="55"/>
                  </a:moveTo>
                  <a:cubicBezTo>
                    <a:pt x="137" y="155"/>
                    <a:pt x="137" y="155"/>
                    <a:pt x="137" y="155"/>
                  </a:cubicBezTo>
                  <a:cubicBezTo>
                    <a:pt x="165" y="124"/>
                    <a:pt x="165" y="124"/>
                    <a:pt x="165" y="124"/>
                  </a:cubicBezTo>
                  <a:cubicBezTo>
                    <a:pt x="165" y="52"/>
                    <a:pt x="165" y="52"/>
                    <a:pt x="165" y="52"/>
                  </a:cubicBezTo>
                  <a:cubicBezTo>
                    <a:pt x="165" y="38"/>
                    <a:pt x="164" y="23"/>
                    <a:pt x="154" y="11"/>
                  </a:cubicBezTo>
                  <a:cubicBezTo>
                    <a:pt x="146" y="3"/>
                    <a:pt x="136" y="0"/>
                    <a:pt x="127" y="0"/>
                  </a:cubicBezTo>
                  <a:cubicBezTo>
                    <a:pt x="103" y="0"/>
                    <a:pt x="92" y="17"/>
                    <a:pt x="91" y="19"/>
                  </a:cubicBezTo>
                  <a:cubicBezTo>
                    <a:pt x="90" y="17"/>
                    <a:pt x="82" y="0"/>
                    <a:pt x="59" y="0"/>
                  </a:cubicBezTo>
                  <a:cubicBezTo>
                    <a:pt x="39" y="0"/>
                    <a:pt x="29" y="15"/>
                    <a:pt x="27" y="18"/>
                  </a:cubicBezTo>
                  <a:cubicBezTo>
                    <a:pt x="27" y="4"/>
                    <a:pt x="27" y="4"/>
                    <a:pt x="27" y="4"/>
                  </a:cubicBezTo>
                  <a:cubicBezTo>
                    <a:pt x="0" y="4"/>
                    <a:pt x="0" y="4"/>
                    <a:pt x="0" y="4"/>
                  </a:cubicBezTo>
                  <a:cubicBezTo>
                    <a:pt x="0" y="121"/>
                    <a:pt x="0" y="121"/>
                    <a:pt x="0" y="121"/>
                  </a:cubicBezTo>
                  <a:cubicBezTo>
                    <a:pt x="28" y="121"/>
                    <a:pt x="28" y="121"/>
                    <a:pt x="28" y="121"/>
                  </a:cubicBezTo>
                  <a:cubicBezTo>
                    <a:pt x="28" y="54"/>
                    <a:pt x="28" y="54"/>
                    <a:pt x="28" y="54"/>
                  </a:cubicBezTo>
                  <a:cubicBezTo>
                    <a:pt x="28" y="47"/>
                    <a:pt x="28" y="38"/>
                    <a:pt x="35" y="31"/>
                  </a:cubicBezTo>
                  <a:cubicBezTo>
                    <a:pt x="38" y="28"/>
                    <a:pt x="44" y="25"/>
                    <a:pt x="50" y="25"/>
                  </a:cubicBezTo>
                  <a:cubicBezTo>
                    <a:pt x="56" y="25"/>
                    <a:pt x="60" y="27"/>
                    <a:pt x="63" y="30"/>
                  </a:cubicBezTo>
                  <a:cubicBezTo>
                    <a:pt x="69" y="35"/>
                    <a:pt x="69" y="44"/>
                    <a:pt x="69" y="56"/>
                  </a:cubicBezTo>
                  <a:cubicBezTo>
                    <a:pt x="69" y="121"/>
                    <a:pt x="69" y="121"/>
                    <a:pt x="69" y="121"/>
                  </a:cubicBezTo>
                  <a:cubicBezTo>
                    <a:pt x="97" y="121"/>
                    <a:pt x="97" y="121"/>
                    <a:pt x="97" y="121"/>
                  </a:cubicBezTo>
                  <a:cubicBezTo>
                    <a:pt x="97" y="54"/>
                    <a:pt x="97" y="54"/>
                    <a:pt x="97" y="54"/>
                  </a:cubicBezTo>
                  <a:cubicBezTo>
                    <a:pt x="97" y="47"/>
                    <a:pt x="97" y="38"/>
                    <a:pt x="103" y="31"/>
                  </a:cubicBezTo>
                  <a:cubicBezTo>
                    <a:pt x="107" y="28"/>
                    <a:pt x="112" y="25"/>
                    <a:pt x="118" y="25"/>
                  </a:cubicBezTo>
                  <a:cubicBezTo>
                    <a:pt x="124" y="25"/>
                    <a:pt x="129" y="27"/>
                    <a:pt x="132" y="30"/>
                  </a:cubicBezTo>
                  <a:cubicBezTo>
                    <a:pt x="137" y="35"/>
                    <a:pt x="137" y="45"/>
                    <a:pt x="13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4" name="Freeform 15">
              <a:extLst>
                <a:ext uri="{FF2B5EF4-FFF2-40B4-BE49-F238E27FC236}">
                  <a16:creationId xmlns:a16="http://schemas.microsoft.com/office/drawing/2014/main" id="{7DC92072-7512-C34B-9E78-C633B755BE1B}"/>
                </a:ext>
              </a:extLst>
            </p:cNvPr>
            <p:cNvSpPr>
              <a:spLocks/>
            </p:cNvSpPr>
            <p:nvPr/>
          </p:nvSpPr>
          <p:spPr bwMode="auto">
            <a:xfrm>
              <a:off x="3042" y="1815"/>
              <a:ext cx="191" cy="217"/>
            </a:xfrm>
            <a:custGeom>
              <a:avLst/>
              <a:gdLst>
                <a:gd name="T0" fmla="*/ 67 w 81"/>
                <a:gd name="T1" fmla="*/ 60 h 92"/>
                <a:gd name="T2" fmla="*/ 45 w 81"/>
                <a:gd name="T3" fmla="*/ 72 h 92"/>
                <a:gd name="T4" fmla="*/ 23 w 81"/>
                <a:gd name="T5" fmla="*/ 47 h 92"/>
                <a:gd name="T6" fmla="*/ 45 w 81"/>
                <a:gd name="T7" fmla="*/ 21 h 92"/>
                <a:gd name="T8" fmla="*/ 65 w 81"/>
                <a:gd name="T9" fmla="*/ 31 h 92"/>
                <a:gd name="T10" fmla="*/ 66 w 81"/>
                <a:gd name="T11" fmla="*/ 32 h 92"/>
                <a:gd name="T12" fmla="*/ 81 w 81"/>
                <a:gd name="T13" fmla="*/ 19 h 92"/>
                <a:gd name="T14" fmla="*/ 80 w 81"/>
                <a:gd name="T15" fmla="*/ 17 h 92"/>
                <a:gd name="T16" fmla="*/ 44 w 81"/>
                <a:gd name="T17" fmla="*/ 0 h 92"/>
                <a:gd name="T18" fmla="*/ 0 w 81"/>
                <a:gd name="T19" fmla="*/ 46 h 92"/>
                <a:gd name="T20" fmla="*/ 44 w 81"/>
                <a:gd name="T21" fmla="*/ 92 h 92"/>
                <a:gd name="T22" fmla="*/ 80 w 81"/>
                <a:gd name="T23" fmla="*/ 74 h 92"/>
                <a:gd name="T24" fmla="*/ 67 w 81"/>
                <a:gd name="T25"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2">
                  <a:moveTo>
                    <a:pt x="67" y="60"/>
                  </a:moveTo>
                  <a:cubicBezTo>
                    <a:pt x="67" y="60"/>
                    <a:pt x="59" y="72"/>
                    <a:pt x="45" y="72"/>
                  </a:cubicBezTo>
                  <a:cubicBezTo>
                    <a:pt x="29" y="72"/>
                    <a:pt x="23" y="58"/>
                    <a:pt x="23" y="47"/>
                  </a:cubicBezTo>
                  <a:cubicBezTo>
                    <a:pt x="23" y="34"/>
                    <a:pt x="30" y="21"/>
                    <a:pt x="45" y="21"/>
                  </a:cubicBezTo>
                  <a:cubicBezTo>
                    <a:pt x="57" y="21"/>
                    <a:pt x="65" y="31"/>
                    <a:pt x="65" y="31"/>
                  </a:cubicBezTo>
                  <a:cubicBezTo>
                    <a:pt x="66" y="32"/>
                    <a:pt x="66" y="32"/>
                    <a:pt x="66" y="32"/>
                  </a:cubicBezTo>
                  <a:cubicBezTo>
                    <a:pt x="81" y="19"/>
                    <a:pt x="81" y="19"/>
                    <a:pt x="81" y="19"/>
                  </a:cubicBezTo>
                  <a:cubicBezTo>
                    <a:pt x="80" y="17"/>
                    <a:pt x="80" y="17"/>
                    <a:pt x="80" y="17"/>
                  </a:cubicBezTo>
                  <a:cubicBezTo>
                    <a:pt x="79" y="16"/>
                    <a:pt x="68" y="0"/>
                    <a:pt x="44" y="0"/>
                  </a:cubicBezTo>
                  <a:cubicBezTo>
                    <a:pt x="14" y="0"/>
                    <a:pt x="0" y="23"/>
                    <a:pt x="0" y="46"/>
                  </a:cubicBezTo>
                  <a:cubicBezTo>
                    <a:pt x="0" y="72"/>
                    <a:pt x="15" y="92"/>
                    <a:pt x="44" y="92"/>
                  </a:cubicBezTo>
                  <a:cubicBezTo>
                    <a:pt x="70" y="92"/>
                    <a:pt x="80" y="74"/>
                    <a:pt x="80" y="74"/>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5" name="Freeform 16">
              <a:extLst>
                <a:ext uri="{FF2B5EF4-FFF2-40B4-BE49-F238E27FC236}">
                  <a16:creationId xmlns:a16="http://schemas.microsoft.com/office/drawing/2014/main" id="{374D97A6-5710-5549-9CF0-CAE5DFBDA889}"/>
                </a:ext>
              </a:extLst>
            </p:cNvPr>
            <p:cNvSpPr>
              <a:spLocks/>
            </p:cNvSpPr>
            <p:nvPr/>
          </p:nvSpPr>
          <p:spPr bwMode="auto">
            <a:xfrm>
              <a:off x="3777" y="2207"/>
              <a:ext cx="229" cy="283"/>
            </a:xfrm>
            <a:custGeom>
              <a:avLst/>
              <a:gdLst>
                <a:gd name="T0" fmla="*/ 72 w 97"/>
                <a:gd name="T1" fmla="*/ 116 h 120"/>
                <a:gd name="T2" fmla="*/ 71 w 97"/>
                <a:gd name="T3" fmla="*/ 102 h 120"/>
                <a:gd name="T4" fmla="*/ 38 w 97"/>
                <a:gd name="T5" fmla="*/ 120 h 120"/>
                <a:gd name="T6" fmla="*/ 11 w 97"/>
                <a:gd name="T7" fmla="*/ 109 h 120"/>
                <a:gd name="T8" fmla="*/ 0 w 97"/>
                <a:gd name="T9" fmla="*/ 71 h 120"/>
                <a:gd name="T10" fmla="*/ 0 w 97"/>
                <a:gd name="T11" fmla="*/ 0 h 120"/>
                <a:gd name="T12" fmla="*/ 28 w 97"/>
                <a:gd name="T13" fmla="*/ 0 h 120"/>
                <a:gd name="T14" fmla="*/ 28 w 97"/>
                <a:gd name="T15" fmla="*/ 69 h 120"/>
                <a:gd name="T16" fmla="*/ 33 w 97"/>
                <a:gd name="T17" fmla="*/ 90 h 120"/>
                <a:gd name="T18" fmla="*/ 47 w 97"/>
                <a:gd name="T19" fmla="*/ 96 h 120"/>
                <a:gd name="T20" fmla="*/ 63 w 97"/>
                <a:gd name="T21" fmla="*/ 89 h 120"/>
                <a:gd name="T22" fmla="*/ 69 w 97"/>
                <a:gd name="T23" fmla="*/ 65 h 120"/>
                <a:gd name="T24" fmla="*/ 70 w 97"/>
                <a:gd name="T25" fmla="*/ 53 h 120"/>
                <a:gd name="T26" fmla="*/ 70 w 97"/>
                <a:gd name="T27" fmla="*/ 0 h 120"/>
                <a:gd name="T28" fmla="*/ 97 w 97"/>
                <a:gd name="T29" fmla="*/ 0 h 120"/>
                <a:gd name="T30" fmla="*/ 97 w 97"/>
                <a:gd name="T31" fmla="*/ 116 h 120"/>
                <a:gd name="T32" fmla="*/ 72 w 97"/>
                <a:gd name="T3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20">
                  <a:moveTo>
                    <a:pt x="72" y="116"/>
                  </a:moveTo>
                  <a:cubicBezTo>
                    <a:pt x="71" y="102"/>
                    <a:pt x="71" y="102"/>
                    <a:pt x="71" y="102"/>
                  </a:cubicBezTo>
                  <a:cubicBezTo>
                    <a:pt x="70" y="103"/>
                    <a:pt x="60" y="120"/>
                    <a:pt x="38" y="120"/>
                  </a:cubicBezTo>
                  <a:cubicBezTo>
                    <a:pt x="26" y="120"/>
                    <a:pt x="17" y="116"/>
                    <a:pt x="11" y="109"/>
                  </a:cubicBezTo>
                  <a:cubicBezTo>
                    <a:pt x="1" y="99"/>
                    <a:pt x="0" y="86"/>
                    <a:pt x="0" y="71"/>
                  </a:cubicBezTo>
                  <a:cubicBezTo>
                    <a:pt x="0" y="0"/>
                    <a:pt x="0" y="0"/>
                    <a:pt x="0" y="0"/>
                  </a:cubicBezTo>
                  <a:cubicBezTo>
                    <a:pt x="28" y="0"/>
                    <a:pt x="28" y="0"/>
                    <a:pt x="28" y="0"/>
                  </a:cubicBezTo>
                  <a:cubicBezTo>
                    <a:pt x="28" y="69"/>
                    <a:pt x="28" y="69"/>
                    <a:pt x="28" y="69"/>
                  </a:cubicBezTo>
                  <a:cubicBezTo>
                    <a:pt x="28" y="78"/>
                    <a:pt x="28" y="85"/>
                    <a:pt x="33" y="90"/>
                  </a:cubicBezTo>
                  <a:cubicBezTo>
                    <a:pt x="36" y="94"/>
                    <a:pt x="41" y="96"/>
                    <a:pt x="47" y="96"/>
                  </a:cubicBezTo>
                  <a:cubicBezTo>
                    <a:pt x="52" y="96"/>
                    <a:pt x="58" y="94"/>
                    <a:pt x="63" y="89"/>
                  </a:cubicBezTo>
                  <a:cubicBezTo>
                    <a:pt x="68" y="83"/>
                    <a:pt x="69" y="75"/>
                    <a:pt x="69" y="65"/>
                  </a:cubicBezTo>
                  <a:cubicBezTo>
                    <a:pt x="70" y="61"/>
                    <a:pt x="70" y="57"/>
                    <a:pt x="70" y="53"/>
                  </a:cubicBezTo>
                  <a:cubicBezTo>
                    <a:pt x="70" y="0"/>
                    <a:pt x="70" y="0"/>
                    <a:pt x="70" y="0"/>
                  </a:cubicBezTo>
                  <a:cubicBezTo>
                    <a:pt x="97" y="0"/>
                    <a:pt x="97" y="0"/>
                    <a:pt x="97" y="0"/>
                  </a:cubicBezTo>
                  <a:cubicBezTo>
                    <a:pt x="97" y="116"/>
                    <a:pt x="97" y="116"/>
                    <a:pt x="97" y="116"/>
                  </a:cubicBezTo>
                  <a:lnTo>
                    <a:pt x="7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6" name="Freeform 17">
              <a:extLst>
                <a:ext uri="{FF2B5EF4-FFF2-40B4-BE49-F238E27FC236}">
                  <a16:creationId xmlns:a16="http://schemas.microsoft.com/office/drawing/2014/main" id="{2FEA64F8-CFAE-9440-A3EC-E4AA67F14551}"/>
                </a:ext>
              </a:extLst>
            </p:cNvPr>
            <p:cNvSpPr>
              <a:spLocks/>
            </p:cNvSpPr>
            <p:nvPr/>
          </p:nvSpPr>
          <p:spPr bwMode="auto">
            <a:xfrm>
              <a:off x="3954" y="1732"/>
              <a:ext cx="227" cy="371"/>
            </a:xfrm>
            <a:custGeom>
              <a:avLst/>
              <a:gdLst>
                <a:gd name="T0" fmla="*/ 67 w 96"/>
                <a:gd name="T1" fmla="*/ 157 h 157"/>
                <a:gd name="T2" fmla="*/ 38 w 96"/>
                <a:gd name="T3" fmla="*/ 147 h 157"/>
                <a:gd name="T4" fmla="*/ 26 w 96"/>
                <a:gd name="T5" fmla="*/ 112 h 157"/>
                <a:gd name="T6" fmla="*/ 26 w 96"/>
                <a:gd name="T7" fmla="*/ 61 h 157"/>
                <a:gd name="T8" fmla="*/ 0 w 96"/>
                <a:gd name="T9" fmla="*/ 61 h 157"/>
                <a:gd name="T10" fmla="*/ 0 w 96"/>
                <a:gd name="T11" fmla="*/ 35 h 157"/>
                <a:gd name="T12" fmla="*/ 26 w 96"/>
                <a:gd name="T13" fmla="*/ 35 h 157"/>
                <a:gd name="T14" fmla="*/ 26 w 96"/>
                <a:gd name="T15" fmla="*/ 0 h 157"/>
                <a:gd name="T16" fmla="*/ 54 w 96"/>
                <a:gd name="T17" fmla="*/ 0 h 157"/>
                <a:gd name="T18" fmla="*/ 54 w 96"/>
                <a:gd name="T19" fmla="*/ 35 h 157"/>
                <a:gd name="T20" fmla="*/ 90 w 96"/>
                <a:gd name="T21" fmla="*/ 35 h 157"/>
                <a:gd name="T22" fmla="*/ 90 w 96"/>
                <a:gd name="T23" fmla="*/ 61 h 157"/>
                <a:gd name="T24" fmla="*/ 54 w 96"/>
                <a:gd name="T25" fmla="*/ 61 h 157"/>
                <a:gd name="T26" fmla="*/ 54 w 96"/>
                <a:gd name="T27" fmla="*/ 104 h 157"/>
                <a:gd name="T28" fmla="*/ 73 w 96"/>
                <a:gd name="T29" fmla="*/ 132 h 157"/>
                <a:gd name="T30" fmla="*/ 89 w 96"/>
                <a:gd name="T31" fmla="*/ 129 h 157"/>
                <a:gd name="T32" fmla="*/ 96 w 96"/>
                <a:gd name="T33" fmla="*/ 151 h 157"/>
                <a:gd name="T34" fmla="*/ 67 w 96"/>
                <a:gd name="T3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7">
                  <a:moveTo>
                    <a:pt x="67" y="157"/>
                  </a:moveTo>
                  <a:cubicBezTo>
                    <a:pt x="56" y="157"/>
                    <a:pt x="46" y="155"/>
                    <a:pt x="38" y="147"/>
                  </a:cubicBezTo>
                  <a:cubicBezTo>
                    <a:pt x="29" y="138"/>
                    <a:pt x="26" y="128"/>
                    <a:pt x="26" y="112"/>
                  </a:cubicBezTo>
                  <a:cubicBezTo>
                    <a:pt x="26" y="61"/>
                    <a:pt x="26" y="61"/>
                    <a:pt x="26" y="61"/>
                  </a:cubicBezTo>
                  <a:cubicBezTo>
                    <a:pt x="0" y="61"/>
                    <a:pt x="0" y="61"/>
                    <a:pt x="0" y="61"/>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0" y="35"/>
                    <a:pt x="90" y="35"/>
                    <a:pt x="90" y="35"/>
                  </a:cubicBezTo>
                  <a:cubicBezTo>
                    <a:pt x="90" y="61"/>
                    <a:pt x="90" y="61"/>
                    <a:pt x="90" y="61"/>
                  </a:cubicBezTo>
                  <a:cubicBezTo>
                    <a:pt x="54" y="61"/>
                    <a:pt x="54" y="61"/>
                    <a:pt x="54" y="61"/>
                  </a:cubicBezTo>
                  <a:cubicBezTo>
                    <a:pt x="54" y="104"/>
                    <a:pt x="54" y="104"/>
                    <a:pt x="54" y="104"/>
                  </a:cubicBezTo>
                  <a:cubicBezTo>
                    <a:pt x="54" y="121"/>
                    <a:pt x="56" y="132"/>
                    <a:pt x="73" y="132"/>
                  </a:cubicBezTo>
                  <a:cubicBezTo>
                    <a:pt x="81" y="132"/>
                    <a:pt x="87" y="130"/>
                    <a:pt x="89" y="129"/>
                  </a:cubicBezTo>
                  <a:cubicBezTo>
                    <a:pt x="96" y="151"/>
                    <a:pt x="96" y="151"/>
                    <a:pt x="96" y="151"/>
                  </a:cubicBezTo>
                  <a:cubicBezTo>
                    <a:pt x="94" y="151"/>
                    <a:pt x="84" y="157"/>
                    <a:pt x="6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7" name="Freeform 18">
              <a:extLst>
                <a:ext uri="{FF2B5EF4-FFF2-40B4-BE49-F238E27FC236}">
                  <a16:creationId xmlns:a16="http://schemas.microsoft.com/office/drawing/2014/main" id="{6B88C897-B7D3-CF45-B4E0-9078BA58A626}"/>
                </a:ext>
              </a:extLst>
            </p:cNvPr>
            <p:cNvSpPr>
              <a:spLocks/>
            </p:cNvSpPr>
            <p:nvPr/>
          </p:nvSpPr>
          <p:spPr bwMode="auto">
            <a:xfrm>
              <a:off x="2574" y="2119"/>
              <a:ext cx="227" cy="369"/>
            </a:xfrm>
            <a:custGeom>
              <a:avLst/>
              <a:gdLst>
                <a:gd name="T0" fmla="*/ 68 w 96"/>
                <a:gd name="T1" fmla="*/ 156 h 156"/>
                <a:gd name="T2" fmla="*/ 38 w 96"/>
                <a:gd name="T3" fmla="*/ 147 h 156"/>
                <a:gd name="T4" fmla="*/ 26 w 96"/>
                <a:gd name="T5" fmla="*/ 111 h 156"/>
                <a:gd name="T6" fmla="*/ 26 w 96"/>
                <a:gd name="T7" fmla="*/ 60 h 156"/>
                <a:gd name="T8" fmla="*/ 0 w 96"/>
                <a:gd name="T9" fmla="*/ 60 h 156"/>
                <a:gd name="T10" fmla="*/ 0 w 96"/>
                <a:gd name="T11" fmla="*/ 35 h 156"/>
                <a:gd name="T12" fmla="*/ 26 w 96"/>
                <a:gd name="T13" fmla="*/ 35 h 156"/>
                <a:gd name="T14" fmla="*/ 26 w 96"/>
                <a:gd name="T15" fmla="*/ 0 h 156"/>
                <a:gd name="T16" fmla="*/ 54 w 96"/>
                <a:gd name="T17" fmla="*/ 0 h 156"/>
                <a:gd name="T18" fmla="*/ 54 w 96"/>
                <a:gd name="T19" fmla="*/ 35 h 156"/>
                <a:gd name="T20" fmla="*/ 91 w 96"/>
                <a:gd name="T21" fmla="*/ 35 h 156"/>
                <a:gd name="T22" fmla="*/ 91 w 96"/>
                <a:gd name="T23" fmla="*/ 60 h 156"/>
                <a:gd name="T24" fmla="*/ 54 w 96"/>
                <a:gd name="T25" fmla="*/ 60 h 156"/>
                <a:gd name="T26" fmla="*/ 54 w 96"/>
                <a:gd name="T27" fmla="*/ 104 h 156"/>
                <a:gd name="T28" fmla="*/ 73 w 96"/>
                <a:gd name="T29" fmla="*/ 132 h 156"/>
                <a:gd name="T30" fmla="*/ 89 w 96"/>
                <a:gd name="T31" fmla="*/ 129 h 156"/>
                <a:gd name="T32" fmla="*/ 96 w 96"/>
                <a:gd name="T33" fmla="*/ 150 h 156"/>
                <a:gd name="T34" fmla="*/ 68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8" y="156"/>
                  </a:moveTo>
                  <a:cubicBezTo>
                    <a:pt x="57" y="156"/>
                    <a:pt x="47" y="155"/>
                    <a:pt x="38" y="147"/>
                  </a:cubicBezTo>
                  <a:cubicBezTo>
                    <a:pt x="29" y="138"/>
                    <a:pt x="26" y="128"/>
                    <a:pt x="26" y="111"/>
                  </a:cubicBezTo>
                  <a:cubicBezTo>
                    <a:pt x="26" y="60"/>
                    <a:pt x="26" y="60"/>
                    <a:pt x="26" y="60"/>
                  </a:cubicBezTo>
                  <a:cubicBezTo>
                    <a:pt x="0" y="60"/>
                    <a:pt x="0" y="60"/>
                    <a:pt x="0" y="60"/>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1" y="35"/>
                    <a:pt x="91" y="35"/>
                    <a:pt x="91" y="35"/>
                  </a:cubicBezTo>
                  <a:cubicBezTo>
                    <a:pt x="91" y="60"/>
                    <a:pt x="91" y="60"/>
                    <a:pt x="91" y="60"/>
                  </a:cubicBezTo>
                  <a:cubicBezTo>
                    <a:pt x="54" y="60"/>
                    <a:pt x="54" y="60"/>
                    <a:pt x="54" y="60"/>
                  </a:cubicBezTo>
                  <a:cubicBezTo>
                    <a:pt x="54" y="104"/>
                    <a:pt x="54" y="104"/>
                    <a:pt x="54" y="104"/>
                  </a:cubicBezTo>
                  <a:cubicBezTo>
                    <a:pt x="54" y="121"/>
                    <a:pt x="56" y="132"/>
                    <a:pt x="73" y="132"/>
                  </a:cubicBezTo>
                  <a:cubicBezTo>
                    <a:pt x="81" y="132"/>
                    <a:pt x="88" y="129"/>
                    <a:pt x="89" y="129"/>
                  </a:cubicBezTo>
                  <a:cubicBezTo>
                    <a:pt x="96" y="150"/>
                    <a:pt x="96" y="150"/>
                    <a:pt x="96" y="150"/>
                  </a:cubicBezTo>
                  <a:cubicBezTo>
                    <a:pt x="94" y="151"/>
                    <a:pt x="84" y="156"/>
                    <a:pt x="6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8" name="Freeform 19">
              <a:extLst>
                <a:ext uri="{FF2B5EF4-FFF2-40B4-BE49-F238E27FC236}">
                  <a16:creationId xmlns:a16="http://schemas.microsoft.com/office/drawing/2014/main" id="{8D77D4B1-6489-7D4D-A172-4DC45B13998F}"/>
                </a:ext>
              </a:extLst>
            </p:cNvPr>
            <p:cNvSpPr>
              <a:spLocks/>
            </p:cNvSpPr>
            <p:nvPr/>
          </p:nvSpPr>
          <p:spPr bwMode="auto">
            <a:xfrm>
              <a:off x="3077" y="2119"/>
              <a:ext cx="227" cy="369"/>
            </a:xfrm>
            <a:custGeom>
              <a:avLst/>
              <a:gdLst>
                <a:gd name="T0" fmla="*/ 68 w 96"/>
                <a:gd name="T1" fmla="*/ 156 h 156"/>
                <a:gd name="T2" fmla="*/ 38 w 96"/>
                <a:gd name="T3" fmla="*/ 147 h 156"/>
                <a:gd name="T4" fmla="*/ 27 w 96"/>
                <a:gd name="T5" fmla="*/ 111 h 156"/>
                <a:gd name="T6" fmla="*/ 27 w 96"/>
                <a:gd name="T7" fmla="*/ 60 h 156"/>
                <a:gd name="T8" fmla="*/ 0 w 96"/>
                <a:gd name="T9" fmla="*/ 60 h 156"/>
                <a:gd name="T10" fmla="*/ 0 w 96"/>
                <a:gd name="T11" fmla="*/ 35 h 156"/>
                <a:gd name="T12" fmla="*/ 27 w 96"/>
                <a:gd name="T13" fmla="*/ 35 h 156"/>
                <a:gd name="T14" fmla="*/ 27 w 96"/>
                <a:gd name="T15" fmla="*/ 0 h 156"/>
                <a:gd name="T16" fmla="*/ 54 w 96"/>
                <a:gd name="T17" fmla="*/ 0 h 156"/>
                <a:gd name="T18" fmla="*/ 54 w 96"/>
                <a:gd name="T19" fmla="*/ 35 h 156"/>
                <a:gd name="T20" fmla="*/ 91 w 96"/>
                <a:gd name="T21" fmla="*/ 35 h 156"/>
                <a:gd name="T22" fmla="*/ 91 w 96"/>
                <a:gd name="T23" fmla="*/ 60 h 156"/>
                <a:gd name="T24" fmla="*/ 54 w 96"/>
                <a:gd name="T25" fmla="*/ 60 h 156"/>
                <a:gd name="T26" fmla="*/ 54 w 96"/>
                <a:gd name="T27" fmla="*/ 104 h 156"/>
                <a:gd name="T28" fmla="*/ 73 w 96"/>
                <a:gd name="T29" fmla="*/ 132 h 156"/>
                <a:gd name="T30" fmla="*/ 89 w 96"/>
                <a:gd name="T31" fmla="*/ 129 h 156"/>
                <a:gd name="T32" fmla="*/ 96 w 96"/>
                <a:gd name="T33" fmla="*/ 150 h 156"/>
                <a:gd name="T34" fmla="*/ 68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8" y="156"/>
                  </a:moveTo>
                  <a:cubicBezTo>
                    <a:pt x="57" y="156"/>
                    <a:pt x="47" y="155"/>
                    <a:pt x="38" y="147"/>
                  </a:cubicBezTo>
                  <a:cubicBezTo>
                    <a:pt x="29" y="138"/>
                    <a:pt x="27" y="128"/>
                    <a:pt x="27" y="111"/>
                  </a:cubicBezTo>
                  <a:cubicBezTo>
                    <a:pt x="27" y="60"/>
                    <a:pt x="27" y="60"/>
                    <a:pt x="27" y="60"/>
                  </a:cubicBezTo>
                  <a:cubicBezTo>
                    <a:pt x="0" y="60"/>
                    <a:pt x="0" y="60"/>
                    <a:pt x="0" y="60"/>
                  </a:cubicBezTo>
                  <a:cubicBezTo>
                    <a:pt x="0" y="35"/>
                    <a:pt x="0" y="35"/>
                    <a:pt x="0" y="35"/>
                  </a:cubicBezTo>
                  <a:cubicBezTo>
                    <a:pt x="27" y="35"/>
                    <a:pt x="27" y="35"/>
                    <a:pt x="27" y="35"/>
                  </a:cubicBezTo>
                  <a:cubicBezTo>
                    <a:pt x="27" y="0"/>
                    <a:pt x="27" y="0"/>
                    <a:pt x="27" y="0"/>
                  </a:cubicBezTo>
                  <a:cubicBezTo>
                    <a:pt x="54" y="0"/>
                    <a:pt x="54" y="0"/>
                    <a:pt x="54" y="0"/>
                  </a:cubicBezTo>
                  <a:cubicBezTo>
                    <a:pt x="54" y="35"/>
                    <a:pt x="54" y="35"/>
                    <a:pt x="54" y="35"/>
                  </a:cubicBezTo>
                  <a:cubicBezTo>
                    <a:pt x="91" y="35"/>
                    <a:pt x="91" y="35"/>
                    <a:pt x="91" y="35"/>
                  </a:cubicBezTo>
                  <a:cubicBezTo>
                    <a:pt x="91" y="60"/>
                    <a:pt x="91" y="60"/>
                    <a:pt x="91" y="60"/>
                  </a:cubicBezTo>
                  <a:cubicBezTo>
                    <a:pt x="54" y="60"/>
                    <a:pt x="54" y="60"/>
                    <a:pt x="54" y="60"/>
                  </a:cubicBezTo>
                  <a:cubicBezTo>
                    <a:pt x="54" y="104"/>
                    <a:pt x="54" y="104"/>
                    <a:pt x="54" y="104"/>
                  </a:cubicBezTo>
                  <a:cubicBezTo>
                    <a:pt x="54" y="121"/>
                    <a:pt x="56" y="132"/>
                    <a:pt x="73" y="132"/>
                  </a:cubicBezTo>
                  <a:cubicBezTo>
                    <a:pt x="81" y="132"/>
                    <a:pt x="88" y="129"/>
                    <a:pt x="89" y="129"/>
                  </a:cubicBezTo>
                  <a:cubicBezTo>
                    <a:pt x="96" y="150"/>
                    <a:pt x="96" y="150"/>
                    <a:pt x="96" y="150"/>
                  </a:cubicBezTo>
                  <a:cubicBezTo>
                    <a:pt x="95" y="151"/>
                    <a:pt x="84" y="156"/>
                    <a:pt x="6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9" name="Freeform 20">
              <a:extLst>
                <a:ext uri="{FF2B5EF4-FFF2-40B4-BE49-F238E27FC236}">
                  <a16:creationId xmlns:a16="http://schemas.microsoft.com/office/drawing/2014/main" id="{16DC98EC-2EA8-874F-B278-F8198F978B6B}"/>
                </a:ext>
              </a:extLst>
            </p:cNvPr>
            <p:cNvSpPr>
              <a:spLocks/>
            </p:cNvSpPr>
            <p:nvPr/>
          </p:nvSpPr>
          <p:spPr bwMode="auto">
            <a:xfrm>
              <a:off x="4141" y="2119"/>
              <a:ext cx="226" cy="369"/>
            </a:xfrm>
            <a:custGeom>
              <a:avLst/>
              <a:gdLst>
                <a:gd name="T0" fmla="*/ 67 w 96"/>
                <a:gd name="T1" fmla="*/ 156 h 156"/>
                <a:gd name="T2" fmla="*/ 38 w 96"/>
                <a:gd name="T3" fmla="*/ 147 h 156"/>
                <a:gd name="T4" fmla="*/ 26 w 96"/>
                <a:gd name="T5" fmla="*/ 111 h 156"/>
                <a:gd name="T6" fmla="*/ 26 w 96"/>
                <a:gd name="T7" fmla="*/ 60 h 156"/>
                <a:gd name="T8" fmla="*/ 0 w 96"/>
                <a:gd name="T9" fmla="*/ 60 h 156"/>
                <a:gd name="T10" fmla="*/ 0 w 96"/>
                <a:gd name="T11" fmla="*/ 35 h 156"/>
                <a:gd name="T12" fmla="*/ 26 w 96"/>
                <a:gd name="T13" fmla="*/ 35 h 156"/>
                <a:gd name="T14" fmla="*/ 26 w 96"/>
                <a:gd name="T15" fmla="*/ 0 h 156"/>
                <a:gd name="T16" fmla="*/ 54 w 96"/>
                <a:gd name="T17" fmla="*/ 0 h 156"/>
                <a:gd name="T18" fmla="*/ 54 w 96"/>
                <a:gd name="T19" fmla="*/ 35 h 156"/>
                <a:gd name="T20" fmla="*/ 90 w 96"/>
                <a:gd name="T21" fmla="*/ 35 h 156"/>
                <a:gd name="T22" fmla="*/ 90 w 96"/>
                <a:gd name="T23" fmla="*/ 60 h 156"/>
                <a:gd name="T24" fmla="*/ 54 w 96"/>
                <a:gd name="T25" fmla="*/ 60 h 156"/>
                <a:gd name="T26" fmla="*/ 54 w 96"/>
                <a:gd name="T27" fmla="*/ 104 h 156"/>
                <a:gd name="T28" fmla="*/ 73 w 96"/>
                <a:gd name="T29" fmla="*/ 132 h 156"/>
                <a:gd name="T30" fmla="*/ 88 w 96"/>
                <a:gd name="T31" fmla="*/ 129 h 156"/>
                <a:gd name="T32" fmla="*/ 96 w 96"/>
                <a:gd name="T33" fmla="*/ 150 h 156"/>
                <a:gd name="T34" fmla="*/ 67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7" y="156"/>
                  </a:moveTo>
                  <a:cubicBezTo>
                    <a:pt x="56" y="156"/>
                    <a:pt x="46" y="155"/>
                    <a:pt x="38" y="147"/>
                  </a:cubicBezTo>
                  <a:cubicBezTo>
                    <a:pt x="29" y="138"/>
                    <a:pt x="26" y="128"/>
                    <a:pt x="26" y="111"/>
                  </a:cubicBezTo>
                  <a:cubicBezTo>
                    <a:pt x="26" y="60"/>
                    <a:pt x="26" y="60"/>
                    <a:pt x="26" y="60"/>
                  </a:cubicBezTo>
                  <a:cubicBezTo>
                    <a:pt x="0" y="60"/>
                    <a:pt x="0" y="60"/>
                    <a:pt x="0" y="60"/>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0" y="35"/>
                    <a:pt x="90" y="35"/>
                    <a:pt x="90" y="35"/>
                  </a:cubicBezTo>
                  <a:cubicBezTo>
                    <a:pt x="90" y="60"/>
                    <a:pt x="90" y="60"/>
                    <a:pt x="90" y="60"/>
                  </a:cubicBezTo>
                  <a:cubicBezTo>
                    <a:pt x="54" y="60"/>
                    <a:pt x="54" y="60"/>
                    <a:pt x="54" y="60"/>
                  </a:cubicBezTo>
                  <a:cubicBezTo>
                    <a:pt x="54" y="104"/>
                    <a:pt x="54" y="104"/>
                    <a:pt x="54" y="104"/>
                  </a:cubicBezTo>
                  <a:cubicBezTo>
                    <a:pt x="54" y="121"/>
                    <a:pt x="55" y="132"/>
                    <a:pt x="73" y="132"/>
                  </a:cubicBezTo>
                  <a:cubicBezTo>
                    <a:pt x="80" y="132"/>
                    <a:pt x="87" y="129"/>
                    <a:pt x="88" y="129"/>
                  </a:cubicBezTo>
                  <a:cubicBezTo>
                    <a:pt x="96" y="150"/>
                    <a:pt x="96" y="150"/>
                    <a:pt x="96" y="150"/>
                  </a:cubicBezTo>
                  <a:cubicBezTo>
                    <a:pt x="94" y="151"/>
                    <a:pt x="84" y="156"/>
                    <a:pt x="67"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pic>
        <p:nvPicPr>
          <p:cNvPr id="27" name="Picture 26" descr="A close up of a logo&#10;&#10;Description automatically generated">
            <a:extLst>
              <a:ext uri="{FF2B5EF4-FFF2-40B4-BE49-F238E27FC236}">
                <a16:creationId xmlns:a16="http://schemas.microsoft.com/office/drawing/2014/main" id="{42333396-753D-0D41-93F3-10A6825B5E1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435968" y="1172309"/>
            <a:ext cx="5756031" cy="5685692"/>
          </a:xfrm>
          <a:prstGeom prst="rect">
            <a:avLst/>
          </a:prstGeom>
        </p:spPr>
      </p:pic>
      <p:sp>
        <p:nvSpPr>
          <p:cNvPr id="29" name="Rectangle 28">
            <a:extLst>
              <a:ext uri="{FF2B5EF4-FFF2-40B4-BE49-F238E27FC236}">
                <a16:creationId xmlns:a16="http://schemas.microsoft.com/office/drawing/2014/main" id="{C2FE01E8-B56A-A645-9542-483E8B160E80}"/>
              </a:ext>
            </a:extLst>
          </p:cNvPr>
          <p:cNvSpPr/>
          <p:nvPr/>
        </p:nvSpPr>
        <p:spPr>
          <a:xfrm flipH="1">
            <a:off x="0" y="6781800"/>
            <a:ext cx="12192000" cy="76200"/>
          </a:xfrm>
          <a:prstGeom prst="rect">
            <a:avLst/>
          </a:prstGeom>
          <a:gradFill>
            <a:gsLst>
              <a:gs pos="0">
                <a:srgbClr val="FF5029"/>
              </a:gs>
              <a:gs pos="100000">
                <a:srgbClr val="F8BF0E"/>
              </a:gs>
              <a:gs pos="75000">
                <a:srgbClr val="F6881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Text Placeholder 106">
            <a:extLst>
              <a:ext uri="{FF2B5EF4-FFF2-40B4-BE49-F238E27FC236}">
                <a16:creationId xmlns:a16="http://schemas.microsoft.com/office/drawing/2014/main" id="{C5F22F15-50B2-D044-B373-BB294E7B6EDA}"/>
              </a:ext>
            </a:extLst>
          </p:cNvPr>
          <p:cNvSpPr>
            <a:spLocks noGrp="1"/>
          </p:cNvSpPr>
          <p:nvPr>
            <p:ph type="body" sz="quarter" idx="12"/>
          </p:nvPr>
        </p:nvSpPr>
        <p:spPr>
          <a:xfrm>
            <a:off x="1320190" y="3047147"/>
            <a:ext cx="8640763" cy="510374"/>
          </a:xfrm>
          <a:prstGeom prst="rect">
            <a:avLst/>
          </a:prstGeom>
        </p:spPr>
        <p:txBody>
          <a:bodyPr lIns="0" anchor="t">
            <a:normAutofit/>
          </a:bodyPr>
          <a:lstStyle>
            <a:lvl1pPr marL="0" indent="0">
              <a:lnSpc>
                <a:spcPct val="100000"/>
              </a:lnSpc>
              <a:buFontTx/>
              <a:buNone/>
              <a:defRPr sz="2200" b="1" i="0">
                <a:solidFill>
                  <a:schemeClr val="accent5"/>
                </a:solidFill>
                <a:latin typeface="Arial" panose="020B0604020202020204" pitchFamily="34" charset="0"/>
                <a:cs typeface="Arial" panose="020B0604020202020204" pitchFamily="34" charset="0"/>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CA" noProof="0" dirty="0"/>
              <a:t>Click to edit Master text styles</a:t>
            </a:r>
          </a:p>
        </p:txBody>
      </p:sp>
      <p:sp>
        <p:nvSpPr>
          <p:cNvPr id="32" name="Text Placeholder 8">
            <a:extLst>
              <a:ext uri="{FF2B5EF4-FFF2-40B4-BE49-F238E27FC236}">
                <a16:creationId xmlns:a16="http://schemas.microsoft.com/office/drawing/2014/main" id="{664DFCCC-C2A6-A043-9464-966688C93E02}"/>
              </a:ext>
            </a:extLst>
          </p:cNvPr>
          <p:cNvSpPr>
            <a:spLocks noGrp="1"/>
          </p:cNvSpPr>
          <p:nvPr>
            <p:ph type="body" sz="quarter" idx="19" hasCustomPrompt="1"/>
          </p:nvPr>
        </p:nvSpPr>
        <p:spPr>
          <a:xfrm>
            <a:off x="1329969" y="3668295"/>
            <a:ext cx="1974111" cy="371290"/>
          </a:xfrm>
          <a:prstGeom prst="rect">
            <a:avLst/>
          </a:prstGeom>
        </p:spPr>
        <p:txBody>
          <a:bodyPr lIns="0" tIns="0" rIns="0" bIns="0">
            <a:noAutofit/>
          </a:bodyPr>
          <a:lstStyle>
            <a:lvl1pPr marL="0" indent="0">
              <a:lnSpc>
                <a:spcPct val="100000"/>
              </a:lnSpc>
              <a:buNone/>
              <a:defRPr sz="2000" b="1">
                <a:solidFill>
                  <a:schemeClr val="tx1"/>
                </a:solidFill>
              </a:defRPr>
            </a:lvl1pPr>
            <a:lvl2pPr marL="457200" indent="0">
              <a:buNone/>
              <a:defRPr sz="1400" b="1">
                <a:solidFill>
                  <a:schemeClr val="accent1"/>
                </a:solidFill>
              </a:defRPr>
            </a:lvl2pPr>
            <a:lvl3pPr marL="914400" indent="0">
              <a:buNone/>
              <a:defRPr sz="1400" b="1">
                <a:solidFill>
                  <a:schemeClr val="accent1"/>
                </a:solidFill>
              </a:defRPr>
            </a:lvl3pPr>
            <a:lvl4pPr marL="1371600" indent="0">
              <a:buNone/>
              <a:defRPr sz="1400" b="1">
                <a:solidFill>
                  <a:schemeClr val="accent1"/>
                </a:solidFill>
              </a:defRPr>
            </a:lvl4pPr>
            <a:lvl5pPr marL="1828800" indent="0">
              <a:buNone/>
              <a:defRPr sz="1400" b="1">
                <a:solidFill>
                  <a:schemeClr val="accent1"/>
                </a:solidFill>
              </a:defRPr>
            </a:lvl5pPr>
          </a:lstStyle>
          <a:p>
            <a:pPr lvl="0"/>
            <a:r>
              <a:rPr lang="en-CA" noProof="0" dirty="0"/>
              <a:t>Subtitle here</a:t>
            </a:r>
          </a:p>
        </p:txBody>
      </p:sp>
      <p:sp>
        <p:nvSpPr>
          <p:cNvPr id="36" name="Text Placeholder 8">
            <a:extLst>
              <a:ext uri="{FF2B5EF4-FFF2-40B4-BE49-F238E27FC236}">
                <a16:creationId xmlns:a16="http://schemas.microsoft.com/office/drawing/2014/main" id="{3BB0F087-07E8-274A-9F0B-D411C5E2E421}"/>
              </a:ext>
            </a:extLst>
          </p:cNvPr>
          <p:cNvSpPr>
            <a:spLocks noGrp="1"/>
          </p:cNvSpPr>
          <p:nvPr>
            <p:ph type="body" sz="quarter" idx="20" hasCustomPrompt="1"/>
          </p:nvPr>
        </p:nvSpPr>
        <p:spPr>
          <a:xfrm>
            <a:off x="3683581" y="3668295"/>
            <a:ext cx="1974111" cy="371290"/>
          </a:xfrm>
          <a:prstGeom prst="rect">
            <a:avLst/>
          </a:prstGeom>
        </p:spPr>
        <p:txBody>
          <a:bodyPr lIns="0" tIns="0" rIns="0" bIns="0">
            <a:noAutofit/>
          </a:bodyPr>
          <a:lstStyle>
            <a:lvl1pPr marL="0" indent="0">
              <a:lnSpc>
                <a:spcPct val="100000"/>
              </a:lnSpc>
              <a:buNone/>
              <a:defRPr sz="2000" b="1">
                <a:solidFill>
                  <a:schemeClr val="tx1"/>
                </a:solidFill>
              </a:defRPr>
            </a:lvl1pPr>
            <a:lvl2pPr marL="457200" indent="0">
              <a:buNone/>
              <a:defRPr sz="1400" b="1">
                <a:solidFill>
                  <a:schemeClr val="accent1"/>
                </a:solidFill>
              </a:defRPr>
            </a:lvl2pPr>
            <a:lvl3pPr marL="914400" indent="0">
              <a:buNone/>
              <a:defRPr sz="1400" b="1">
                <a:solidFill>
                  <a:schemeClr val="accent1"/>
                </a:solidFill>
              </a:defRPr>
            </a:lvl3pPr>
            <a:lvl4pPr marL="1371600" indent="0">
              <a:buNone/>
              <a:defRPr sz="1400" b="1">
                <a:solidFill>
                  <a:schemeClr val="accent1"/>
                </a:solidFill>
              </a:defRPr>
            </a:lvl4pPr>
            <a:lvl5pPr marL="1828800" indent="0">
              <a:buNone/>
              <a:defRPr sz="1400" b="1">
                <a:solidFill>
                  <a:schemeClr val="accent1"/>
                </a:solidFill>
              </a:defRPr>
            </a:lvl5pPr>
          </a:lstStyle>
          <a:p>
            <a:pPr lvl="0"/>
            <a:r>
              <a:rPr lang="en-CA" noProof="0" dirty="0"/>
              <a:t>Subtitle here</a:t>
            </a:r>
          </a:p>
        </p:txBody>
      </p:sp>
      <p:sp>
        <p:nvSpPr>
          <p:cNvPr id="37" name="Text Placeholder 8">
            <a:extLst>
              <a:ext uri="{FF2B5EF4-FFF2-40B4-BE49-F238E27FC236}">
                <a16:creationId xmlns:a16="http://schemas.microsoft.com/office/drawing/2014/main" id="{AB513D16-7323-0541-B7FD-1D50BAA594E6}"/>
              </a:ext>
            </a:extLst>
          </p:cNvPr>
          <p:cNvSpPr>
            <a:spLocks noGrp="1"/>
          </p:cNvSpPr>
          <p:nvPr>
            <p:ph type="body" sz="quarter" idx="21" hasCustomPrompt="1"/>
          </p:nvPr>
        </p:nvSpPr>
        <p:spPr>
          <a:xfrm>
            <a:off x="1329969" y="4069694"/>
            <a:ext cx="1974111" cy="661279"/>
          </a:xfrm>
          <a:prstGeom prst="rect">
            <a:avLst/>
          </a:prstGeom>
        </p:spPr>
        <p:txBody>
          <a:bodyPr lIns="0" tIns="0" rIns="0" bIns="0">
            <a:noAutofit/>
          </a:bodyPr>
          <a:lstStyle>
            <a:lvl1pPr marL="0" indent="0">
              <a:lnSpc>
                <a:spcPct val="100000"/>
              </a:lnSpc>
              <a:spcBef>
                <a:spcPts val="0"/>
              </a:spcBef>
              <a:buNone/>
              <a:defRPr sz="1200" b="0">
                <a:solidFill>
                  <a:schemeClr val="tx1"/>
                </a:solidFill>
              </a:defRPr>
            </a:lvl1pPr>
            <a:lvl2pPr marL="457200" indent="0">
              <a:buNone/>
              <a:defRPr sz="1400" b="1">
                <a:solidFill>
                  <a:schemeClr val="accent1"/>
                </a:solidFill>
              </a:defRPr>
            </a:lvl2pPr>
            <a:lvl3pPr marL="914400" indent="0">
              <a:buNone/>
              <a:defRPr sz="1400" b="1">
                <a:solidFill>
                  <a:schemeClr val="accent1"/>
                </a:solidFill>
              </a:defRPr>
            </a:lvl3pPr>
            <a:lvl4pPr marL="1371600" indent="0">
              <a:buNone/>
              <a:defRPr sz="1400" b="1">
                <a:solidFill>
                  <a:schemeClr val="accent1"/>
                </a:solidFill>
              </a:defRPr>
            </a:lvl4pPr>
            <a:lvl5pPr marL="1828800" indent="0">
              <a:buNone/>
              <a:defRPr sz="1400" b="1">
                <a:solidFill>
                  <a:schemeClr val="accent1"/>
                </a:solidFill>
              </a:defRPr>
            </a:lvl5pPr>
          </a:lstStyle>
          <a:p>
            <a:pPr lvl="0"/>
            <a:r>
              <a:rPr lang="en-CA" noProof="0" dirty="0"/>
              <a:t>Email</a:t>
            </a:r>
          </a:p>
          <a:p>
            <a:pPr lvl="0"/>
            <a:r>
              <a:rPr lang="en-CA" noProof="0" dirty="0"/>
              <a:t>Phone</a:t>
            </a:r>
          </a:p>
        </p:txBody>
      </p:sp>
      <p:sp>
        <p:nvSpPr>
          <p:cNvPr id="38" name="Text Placeholder 8">
            <a:extLst>
              <a:ext uri="{FF2B5EF4-FFF2-40B4-BE49-F238E27FC236}">
                <a16:creationId xmlns:a16="http://schemas.microsoft.com/office/drawing/2014/main" id="{80841EFC-D0D6-4E44-916B-987EBDB96FE3}"/>
              </a:ext>
            </a:extLst>
          </p:cNvPr>
          <p:cNvSpPr>
            <a:spLocks noGrp="1"/>
          </p:cNvSpPr>
          <p:nvPr>
            <p:ph type="body" sz="quarter" idx="22" hasCustomPrompt="1"/>
          </p:nvPr>
        </p:nvSpPr>
        <p:spPr>
          <a:xfrm>
            <a:off x="3683581" y="4069694"/>
            <a:ext cx="1974111" cy="661279"/>
          </a:xfrm>
          <a:prstGeom prst="rect">
            <a:avLst/>
          </a:prstGeom>
        </p:spPr>
        <p:txBody>
          <a:bodyPr lIns="0" tIns="0" rIns="0" bIns="0">
            <a:noAutofit/>
          </a:bodyPr>
          <a:lstStyle>
            <a:lvl1pPr marL="0" indent="0">
              <a:lnSpc>
                <a:spcPct val="100000"/>
              </a:lnSpc>
              <a:spcBef>
                <a:spcPts val="0"/>
              </a:spcBef>
              <a:buNone/>
              <a:defRPr sz="1200" b="0">
                <a:solidFill>
                  <a:schemeClr val="tx1"/>
                </a:solidFill>
              </a:defRPr>
            </a:lvl1pPr>
            <a:lvl2pPr marL="457200" indent="0">
              <a:buNone/>
              <a:defRPr sz="1400" b="1">
                <a:solidFill>
                  <a:schemeClr val="accent1"/>
                </a:solidFill>
              </a:defRPr>
            </a:lvl2pPr>
            <a:lvl3pPr marL="914400" indent="0">
              <a:buNone/>
              <a:defRPr sz="1400" b="1">
                <a:solidFill>
                  <a:schemeClr val="accent1"/>
                </a:solidFill>
              </a:defRPr>
            </a:lvl3pPr>
            <a:lvl4pPr marL="1371600" indent="0">
              <a:buNone/>
              <a:defRPr sz="1400" b="1">
                <a:solidFill>
                  <a:schemeClr val="accent1"/>
                </a:solidFill>
              </a:defRPr>
            </a:lvl4pPr>
            <a:lvl5pPr marL="1828800" indent="0">
              <a:buNone/>
              <a:defRPr sz="1400" b="1">
                <a:solidFill>
                  <a:schemeClr val="accent1"/>
                </a:solidFill>
              </a:defRPr>
            </a:lvl5pPr>
          </a:lstStyle>
          <a:p>
            <a:pPr lvl="0"/>
            <a:r>
              <a:rPr lang="en-CA" noProof="0" dirty="0"/>
              <a:t>Email</a:t>
            </a:r>
          </a:p>
          <a:p>
            <a:pPr lvl="0"/>
            <a:r>
              <a:rPr lang="en-CA" noProof="0" dirty="0"/>
              <a:t>Phone</a:t>
            </a:r>
          </a:p>
        </p:txBody>
      </p:sp>
      <p:sp>
        <p:nvSpPr>
          <p:cNvPr id="73" name="Rectangle 72">
            <a:extLst>
              <a:ext uri="{FF2B5EF4-FFF2-40B4-BE49-F238E27FC236}">
                <a16:creationId xmlns:a16="http://schemas.microsoft.com/office/drawing/2014/main" id="{C2FE01E8-B56A-A645-9542-483E8B160E80}"/>
              </a:ext>
            </a:extLst>
          </p:cNvPr>
          <p:cNvSpPr/>
          <p:nvPr userDrawn="1"/>
        </p:nvSpPr>
        <p:spPr>
          <a:xfrm flipH="1">
            <a:off x="0" y="6781800"/>
            <a:ext cx="12192000" cy="76200"/>
          </a:xfrm>
          <a:prstGeom prst="rect">
            <a:avLst/>
          </a:prstGeom>
          <a:gradFill>
            <a:gsLst>
              <a:gs pos="0">
                <a:srgbClr val="FF5029"/>
              </a:gs>
              <a:gs pos="100000">
                <a:srgbClr val="F8BF0E"/>
              </a:gs>
              <a:gs pos="75000">
                <a:srgbClr val="F6881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Slide Number Placeholder 4">
            <a:extLst>
              <a:ext uri="{FF2B5EF4-FFF2-40B4-BE49-F238E27FC236}">
                <a16:creationId xmlns:a16="http://schemas.microsoft.com/office/drawing/2014/main" id="{7ABE7419-F0C4-7340-ADC1-ED745A5C375D}"/>
              </a:ext>
            </a:extLst>
          </p:cNvPr>
          <p:cNvSpPr>
            <a:spLocks noGrp="1"/>
          </p:cNvSpPr>
          <p:nvPr>
            <p:ph type="sldNum" sz="quarter" idx="24"/>
          </p:nvPr>
        </p:nvSpPr>
        <p:spPr>
          <a:noFill/>
        </p:spPr>
        <p:txBody>
          <a:bodyPr/>
          <a:lstStyle/>
          <a:p>
            <a:fld id="{D577677A-353E-4520-A81D-CC420FED533F}" type="slidenum">
              <a:rPr lang="en-CA" noProof="0" smtClean="0"/>
              <a:pPr/>
              <a:t>‹#›</a:t>
            </a:fld>
            <a:endParaRPr lang="en-CA" noProof="0" dirty="0"/>
          </a:p>
        </p:txBody>
      </p:sp>
      <p:sp>
        <p:nvSpPr>
          <p:cNvPr id="2" name="Title 1">
            <a:extLst>
              <a:ext uri="{FF2B5EF4-FFF2-40B4-BE49-F238E27FC236}">
                <a16:creationId xmlns:a16="http://schemas.microsoft.com/office/drawing/2014/main" id="{128868EF-F8D9-1E4B-A718-B55D0BDD89DF}"/>
              </a:ext>
            </a:extLst>
          </p:cNvPr>
          <p:cNvSpPr>
            <a:spLocks noGrp="1"/>
          </p:cNvSpPr>
          <p:nvPr>
            <p:ph type="title" hasCustomPrompt="1"/>
          </p:nvPr>
        </p:nvSpPr>
        <p:spPr>
          <a:xfrm>
            <a:off x="1329969" y="2209133"/>
            <a:ext cx="8640763" cy="548640"/>
          </a:xfrm>
        </p:spPr>
        <p:txBody>
          <a:bodyPr/>
          <a:lstStyle>
            <a:lvl1pPr>
              <a:defRPr sz="4800"/>
            </a:lvl1pPr>
          </a:lstStyle>
          <a:p>
            <a:r>
              <a:rPr lang="en-CA" noProof="0" dirty="0"/>
              <a:t>Thank you.</a:t>
            </a:r>
          </a:p>
        </p:txBody>
      </p:sp>
      <p:sp>
        <p:nvSpPr>
          <p:cNvPr id="31" name="Rectangle 30">
            <a:extLst>
              <a:ext uri="{FF2B5EF4-FFF2-40B4-BE49-F238E27FC236}">
                <a16:creationId xmlns:a16="http://schemas.microsoft.com/office/drawing/2014/main" id="{884FE883-C6A3-684B-8FA5-7C0ABCAF6630}"/>
              </a:ext>
            </a:extLst>
          </p:cNvPr>
          <p:cNvSpPr/>
          <p:nvPr userDrawn="1"/>
        </p:nvSpPr>
        <p:spPr>
          <a:xfrm>
            <a:off x="9757527" y="6528286"/>
            <a:ext cx="2170787" cy="230832"/>
          </a:xfrm>
          <a:prstGeom prst="rect">
            <a:avLst/>
          </a:prstGeom>
        </p:spPr>
        <p:txBody>
          <a:bodyPr wrap="none">
            <a:spAutoFit/>
          </a:bodyPr>
          <a:lstStyle/>
          <a:p>
            <a:pPr algn="l"/>
            <a:r>
              <a:rPr lang="en-CA" sz="900" b="1" noProof="0" dirty="0">
                <a:solidFill>
                  <a:srgbClr val="FF5029"/>
                </a:solidFill>
                <a:latin typeface="Arial" panose="020B0604020202020204" pitchFamily="34" charset="0"/>
                <a:cs typeface="Arial" panose="020B0604020202020204" pitchFamily="34" charset="0"/>
              </a:rPr>
              <a:t>mccarthy.ca</a:t>
            </a:r>
            <a:r>
              <a:rPr lang="fr-CA" sz="900" b="1" dirty="0">
                <a:solidFill>
                  <a:srgbClr val="666D70"/>
                </a:solidFill>
                <a:latin typeface="Arial" panose="020B0604020202020204" pitchFamily="34" charset="0"/>
                <a:cs typeface="Arial" panose="020B0604020202020204" pitchFamily="34" charset="0"/>
              </a:rPr>
              <a:t>  </a:t>
            </a:r>
            <a:r>
              <a:rPr lang="fr-CA" sz="900" dirty="0">
                <a:solidFill>
                  <a:srgbClr val="666D70"/>
                </a:solidFill>
                <a:latin typeface="Arial" panose="020B0604020202020204" pitchFamily="34" charset="0"/>
                <a:cs typeface="Arial" panose="020B0604020202020204" pitchFamily="34" charset="0"/>
              </a:rPr>
              <a:t>|  McCarthy Tétrault LLP</a:t>
            </a:r>
            <a:endParaRPr lang="en-CA" sz="900" dirty="0">
              <a:solidFill>
                <a:srgbClr val="666D7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84774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McT Address">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42333396-753D-0D41-93F3-10A6825B5E15}"/>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flipH="1">
            <a:off x="6435968" y="1172309"/>
            <a:ext cx="5756031" cy="5685692"/>
          </a:xfrm>
          <a:prstGeom prst="rect">
            <a:avLst/>
          </a:prstGeom>
        </p:spPr>
      </p:pic>
      <p:sp>
        <p:nvSpPr>
          <p:cNvPr id="6" name="Slide Number Placeholder 5"/>
          <p:cNvSpPr>
            <a:spLocks noGrp="1"/>
          </p:cNvSpPr>
          <p:nvPr>
            <p:ph type="sldNum" sz="quarter" idx="12"/>
          </p:nvPr>
        </p:nvSpPr>
        <p:spPr/>
        <p:txBody>
          <a:bodyPr/>
          <a:lstStyle/>
          <a:p>
            <a:fld id="{A4F586C0-0CDC-4593-926A-5B9A4FCE0BF1}" type="slidenum">
              <a:rPr lang="en-CA" smtClean="0"/>
              <a:t>‹#›</a:t>
            </a:fld>
            <a:endParaRPr lang="en-CA" dirty="0"/>
          </a:p>
        </p:txBody>
      </p:sp>
      <p:graphicFrame>
        <p:nvGraphicFramePr>
          <p:cNvPr id="7" name="Table 6">
            <a:extLst>
              <a:ext uri="{FF2B5EF4-FFF2-40B4-BE49-F238E27FC236}">
                <a16:creationId xmlns:a16="http://schemas.microsoft.com/office/drawing/2014/main" id="{4900F4A6-FE64-E14B-880B-0D997E9F0B17}"/>
              </a:ext>
            </a:extLst>
          </p:cNvPr>
          <p:cNvGraphicFramePr>
            <a:graphicFrameLocks noGrp="1"/>
          </p:cNvGraphicFramePr>
          <p:nvPr>
            <p:extLst>
              <p:ext uri="{D42A27DB-BD31-4B8C-83A1-F6EECF244321}">
                <p14:modId xmlns:p14="http://schemas.microsoft.com/office/powerpoint/2010/main" val="1223257200"/>
              </p:ext>
            </p:extLst>
          </p:nvPr>
        </p:nvGraphicFramePr>
        <p:xfrm>
          <a:off x="2186198" y="1319502"/>
          <a:ext cx="9372600" cy="3874322"/>
        </p:xfrm>
        <a:graphic>
          <a:graphicData uri="http://schemas.openxmlformats.org/drawingml/2006/table">
            <a:tbl>
              <a:tblPr firstRow="1" bandRow="1"/>
              <a:tblGrid>
                <a:gridCol w="2264689">
                  <a:extLst>
                    <a:ext uri="{9D8B030D-6E8A-4147-A177-3AD203B41FA5}">
                      <a16:colId xmlns:a16="http://schemas.microsoft.com/office/drawing/2014/main" val="20000"/>
                    </a:ext>
                  </a:extLst>
                </a:gridCol>
                <a:gridCol w="2173971">
                  <a:extLst>
                    <a:ext uri="{9D8B030D-6E8A-4147-A177-3AD203B41FA5}">
                      <a16:colId xmlns:a16="http://schemas.microsoft.com/office/drawing/2014/main" val="20001"/>
                    </a:ext>
                  </a:extLst>
                </a:gridCol>
                <a:gridCol w="2307195">
                  <a:extLst>
                    <a:ext uri="{9D8B030D-6E8A-4147-A177-3AD203B41FA5}">
                      <a16:colId xmlns:a16="http://schemas.microsoft.com/office/drawing/2014/main" val="20002"/>
                    </a:ext>
                  </a:extLst>
                </a:gridCol>
                <a:gridCol w="2626745">
                  <a:extLst>
                    <a:ext uri="{9D8B030D-6E8A-4147-A177-3AD203B41FA5}">
                      <a16:colId xmlns:a16="http://schemas.microsoft.com/office/drawing/2014/main" val="20003"/>
                    </a:ext>
                  </a:extLst>
                </a:gridCol>
              </a:tblGrid>
              <a:tr h="1570034">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914400" rtl="0" eaLnBrk="1" fontAlgn="auto" latinLnBrk="0" hangingPunct="1">
                        <a:lnSpc>
                          <a:spcPct val="100000"/>
                        </a:lnSpc>
                        <a:spcBef>
                          <a:spcPts val="0"/>
                        </a:spcBef>
                        <a:spcAft>
                          <a:spcPct val="10000"/>
                        </a:spcAft>
                        <a:buClrTx/>
                        <a:buSzTx/>
                        <a:buFontTx/>
                        <a:buNone/>
                        <a:tabLst/>
                        <a:defRPr/>
                      </a:pPr>
                      <a:r>
                        <a:rPr kumimoji="0" lang="en-CA" altLang="en-US" sz="1400" b="1" i="0" u="none" strike="noStrike" kern="1200" cap="none" spc="0" normalizeH="0" baseline="0" noProof="0" dirty="0">
                          <a:ln>
                            <a:noFill/>
                          </a:ln>
                          <a:solidFill>
                            <a:srgbClr val="FF5029"/>
                          </a:solidFill>
                          <a:effectLst/>
                          <a:uLnTx/>
                          <a:uFillTx/>
                          <a:latin typeface="Arial" panose="020B0604020202020204" pitchFamily="34" charset="0"/>
                          <a:ea typeface="+mn-ea"/>
                          <a:cs typeface="Arial" panose="020B0604020202020204" pitchFamily="34" charset="0"/>
                        </a:rPr>
                        <a:t>VANCOUVER</a:t>
                      </a:r>
                    </a:p>
                    <a:p>
                      <a:pPr marL="0" marR="0" lvl="0" indent="0" algn="l" defTabSz="914400" rtl="0" eaLnBrk="1" fontAlgn="base" latinLnBrk="0" hangingPunct="1">
                        <a:lnSpc>
                          <a:spcPct val="95000"/>
                        </a:lnSpc>
                        <a:spcBef>
                          <a:spcPts val="600"/>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Suite 2400, 745 Thurlow Street</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Vancouver BC  V6E 0C5</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Tel: 604-643-7100</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Fax: 604-643-7900</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Toll-Free: 1-877-244-7711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914400" rtl="0" eaLnBrk="1" fontAlgn="auto" latinLnBrk="0" hangingPunct="1">
                        <a:lnSpc>
                          <a:spcPct val="100000"/>
                        </a:lnSpc>
                        <a:spcBef>
                          <a:spcPts val="0"/>
                        </a:spcBef>
                        <a:spcAft>
                          <a:spcPct val="10000"/>
                        </a:spcAft>
                        <a:buClrTx/>
                        <a:buSzTx/>
                        <a:buFontTx/>
                        <a:buNone/>
                        <a:tabLst/>
                        <a:defRPr/>
                      </a:pPr>
                      <a:r>
                        <a:rPr kumimoji="0" lang="en-CA" altLang="en-US" sz="1400" b="1" i="0" u="none" strike="noStrike" kern="1200" cap="none" spc="0" normalizeH="0" baseline="0" noProof="0" dirty="0">
                          <a:ln>
                            <a:noFill/>
                          </a:ln>
                          <a:solidFill>
                            <a:srgbClr val="FF5029"/>
                          </a:solidFill>
                          <a:effectLst/>
                          <a:uLnTx/>
                          <a:uFillTx/>
                          <a:latin typeface="Arial" panose="020B0604020202020204" pitchFamily="34" charset="0"/>
                          <a:ea typeface="+mn-ea"/>
                          <a:cs typeface="Arial" panose="020B0604020202020204" pitchFamily="34" charset="0"/>
                        </a:rPr>
                        <a:t>CALGARY</a:t>
                      </a:r>
                    </a:p>
                    <a:p>
                      <a:pPr marL="0" marR="0" lvl="0" indent="0" algn="l" defTabSz="914400" rtl="0" eaLnBrk="1" fontAlgn="base" latinLnBrk="0" hangingPunct="1">
                        <a:lnSpc>
                          <a:spcPct val="95000"/>
                        </a:lnSpc>
                        <a:spcBef>
                          <a:spcPts val="600"/>
                        </a:spcBef>
                        <a:spcAft>
                          <a:spcPct val="0"/>
                        </a:spcAft>
                        <a:buClrTx/>
                        <a:buSzTx/>
                        <a:buFont typeface="Arial" charset="0"/>
                        <a:buNone/>
                        <a:tabLst/>
                        <a:defRPr/>
                      </a:pPr>
                      <a:r>
                        <a:rPr kumimoji="0" lang="en-CA" sz="1100" b="0" i="0" u="none" strike="noStrike" kern="1200" cap="none" spc="-3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Suite 4000, 421 7th Avenue SW</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Calgary AB  T2P 4K9</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Tel: 403-260-3500</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Fax: 403-260-3501</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Toll-Free: 1-877-244-7711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914400" rtl="0" eaLnBrk="1" fontAlgn="auto" latinLnBrk="0" hangingPunct="1">
                        <a:lnSpc>
                          <a:spcPct val="100000"/>
                        </a:lnSpc>
                        <a:spcBef>
                          <a:spcPts val="0"/>
                        </a:spcBef>
                        <a:spcAft>
                          <a:spcPct val="10000"/>
                        </a:spcAft>
                        <a:buClrTx/>
                        <a:buSzTx/>
                        <a:buFontTx/>
                        <a:buNone/>
                        <a:tabLst/>
                        <a:defRPr/>
                      </a:pPr>
                      <a:r>
                        <a:rPr kumimoji="0" lang="en-CA" altLang="en-US" sz="1400" b="1" i="0" u="none" strike="noStrike" kern="1200" cap="none" spc="0" normalizeH="0" baseline="0" noProof="0" dirty="0">
                          <a:ln>
                            <a:noFill/>
                          </a:ln>
                          <a:solidFill>
                            <a:srgbClr val="FF5029"/>
                          </a:solidFill>
                          <a:effectLst/>
                          <a:uLnTx/>
                          <a:uFillTx/>
                          <a:latin typeface="Arial" panose="020B0604020202020204" pitchFamily="34" charset="0"/>
                          <a:ea typeface="+mn-ea"/>
                          <a:cs typeface="Arial" panose="020B0604020202020204" pitchFamily="34" charset="0"/>
                        </a:rPr>
                        <a:t>TORONTO</a:t>
                      </a:r>
                    </a:p>
                    <a:p>
                      <a:pPr marL="0" marR="0" lvl="0" indent="0" algn="l" defTabSz="914400" rtl="0" eaLnBrk="1" fontAlgn="base" latinLnBrk="0" hangingPunct="1">
                        <a:lnSpc>
                          <a:spcPct val="95000"/>
                        </a:lnSpc>
                        <a:spcBef>
                          <a:spcPts val="600"/>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Suite 5300, TD Bank Tower</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3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Box 48, 66 Wellington Street West</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Toronto ON  M5K 1E6</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Tel: 416-362-1812</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Fax: 416-868-0673</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Toll-Free: 1-877-244-7711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914400" rtl="0" eaLnBrk="1" fontAlgn="auto" latinLnBrk="0" hangingPunct="1">
                        <a:lnSpc>
                          <a:spcPct val="100000"/>
                        </a:lnSpc>
                        <a:spcBef>
                          <a:spcPts val="0"/>
                        </a:spcBef>
                        <a:spcAft>
                          <a:spcPct val="10000"/>
                        </a:spcAft>
                        <a:buClrTx/>
                        <a:buSzTx/>
                        <a:buFontTx/>
                        <a:buNone/>
                        <a:tabLst/>
                        <a:defRPr/>
                      </a:pPr>
                      <a:r>
                        <a:rPr kumimoji="0" lang="en-CA" altLang="en-US" sz="1400" b="1" i="0" u="none" strike="noStrike" kern="1200" cap="none" spc="0" normalizeH="0" baseline="0" noProof="0" dirty="0">
                          <a:ln>
                            <a:noFill/>
                          </a:ln>
                          <a:solidFill>
                            <a:srgbClr val="FF5029"/>
                          </a:solidFill>
                          <a:effectLst/>
                          <a:uLnTx/>
                          <a:uFillTx/>
                          <a:latin typeface="Arial" panose="020B0604020202020204" pitchFamily="34" charset="0"/>
                          <a:ea typeface="+mn-ea"/>
                          <a:cs typeface="Arial" panose="020B0604020202020204" pitchFamily="34" charset="0"/>
                        </a:rPr>
                        <a:t>MONTRÉAL</a:t>
                      </a:r>
                    </a:p>
                    <a:p>
                      <a:pPr marL="0" marR="0" lvl="0" indent="0" algn="l" defTabSz="914400" rtl="0" eaLnBrk="1" fontAlgn="base" latinLnBrk="0" hangingPunct="1">
                        <a:lnSpc>
                          <a:spcPct val="95000"/>
                        </a:lnSpc>
                        <a:spcBef>
                          <a:spcPts val="600"/>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Suite 2500</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3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1000 De La Gauchetière Street West</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Montréal QC  H3B 0A2</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Tel: 514-397-4100</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Fax: 514-875-6246</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2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Toll-Free: 1-877-244-7711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699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altLang="en-US" sz="900" b="0" i="0" u="none" strike="noStrike" kern="1200" cap="none" spc="0" normalizeH="0" baseline="0" noProof="0" dirty="0">
                        <a:ln>
                          <a:noFill/>
                        </a:ln>
                        <a:solidFill>
                          <a:srgbClr val="1E282D"/>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altLang="en-US" sz="900" b="0" i="0" u="none" strike="noStrike" kern="1200" cap="none" spc="0" normalizeH="0" baseline="0" noProof="0" dirty="0">
                        <a:ln>
                          <a:noFill/>
                        </a:ln>
                        <a:solidFill>
                          <a:srgbClr val="1E282D"/>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900" b="0" i="0" u="none" strike="noStrike" kern="1200" cap="none" spc="0" normalizeH="0" baseline="0" noProof="0" dirty="0">
                        <a:ln>
                          <a:noFill/>
                        </a:ln>
                        <a:solidFill>
                          <a:srgbClr val="1E282D"/>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900" b="0" i="0" u="none" strike="noStrike" kern="1200" cap="none" spc="0" normalizeH="0" baseline="0" noProof="0" dirty="0">
                        <a:ln>
                          <a:noFill/>
                        </a:ln>
                        <a:solidFill>
                          <a:srgbClr val="1E282D"/>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2516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ct val="10000"/>
                        </a:spcAft>
                        <a:buClrTx/>
                        <a:buSzTx/>
                        <a:buFontTx/>
                        <a:buNone/>
                        <a:tabLst/>
                        <a:defRPr/>
                      </a:pPr>
                      <a:r>
                        <a:rPr kumimoji="0" lang="en-CA" altLang="en-US" sz="1400" b="1" i="0" u="none" strike="noStrike" kern="1200" cap="none" spc="0" normalizeH="0" baseline="0" noProof="0" dirty="0">
                          <a:ln>
                            <a:noFill/>
                          </a:ln>
                          <a:solidFill>
                            <a:srgbClr val="FF5029"/>
                          </a:solidFill>
                          <a:effectLst/>
                          <a:uLnTx/>
                          <a:uFillTx/>
                          <a:latin typeface="Arial" panose="020B0604020202020204" pitchFamily="34" charset="0"/>
                          <a:ea typeface="+mn-ea"/>
                          <a:cs typeface="Arial" panose="020B0604020202020204" pitchFamily="34" charset="0"/>
                        </a:rPr>
                        <a:t>QUÉBEC CITY</a:t>
                      </a:r>
                    </a:p>
                    <a:p>
                      <a:pPr marL="0" marR="0" lvl="0" indent="0" algn="l" defTabSz="914400" rtl="0" eaLnBrk="1" fontAlgn="base" latinLnBrk="0" hangingPunct="1">
                        <a:lnSpc>
                          <a:spcPct val="95000"/>
                        </a:lnSpc>
                        <a:spcBef>
                          <a:spcPts val="600"/>
                        </a:spcBef>
                        <a:spcAft>
                          <a:spcPct val="0"/>
                        </a:spcAft>
                        <a:buClrTx/>
                        <a:buSzTx/>
                        <a:buFont typeface="Arial" charset="0"/>
                        <a:buNone/>
                        <a:tabLst/>
                        <a:defRPr/>
                      </a:pPr>
                      <a:r>
                        <a:rPr kumimoji="0" lang="en-CA" sz="1100" b="0" i="0" u="none" strike="noStrike" kern="1200" cap="none" spc="-2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500, Grande Allée Est, 9e étage</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Québec QC  G1R 2J7</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Tel: 418-521-3000</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Fax: 418-521-3099</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Toll-Free: 1-877-244-7711</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endParaRPr kumimoji="0" lang="en-CA" sz="1050" b="0" i="0" u="none" strike="noStrike" kern="1200" cap="none" spc="0" normalizeH="0" baseline="0" noProof="0" dirty="0">
                        <a:ln>
                          <a:noFill/>
                        </a:ln>
                        <a:solidFill>
                          <a:srgbClr val="666E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5000"/>
                        </a:lnSpc>
                        <a:spcBef>
                          <a:spcPct val="20000"/>
                        </a:spcBef>
                        <a:spcAft>
                          <a:spcPct val="0"/>
                        </a:spcAft>
                        <a:buClrTx/>
                        <a:buSzTx/>
                        <a:buFont typeface="Arial" charset="0"/>
                        <a:buNone/>
                        <a:tabLst/>
                        <a:defRPr/>
                      </a:pPr>
                      <a:endParaRPr kumimoji="0" lang="en-CA" sz="1000" b="0" i="0" u="none" strike="noStrike" kern="1200" cap="none" spc="0" normalizeH="0" baseline="0" noProof="0" dirty="0">
                        <a:ln>
                          <a:noFill/>
                        </a:ln>
                        <a:solidFill>
                          <a:srgbClr val="666D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5000"/>
                        </a:lnSpc>
                        <a:spcBef>
                          <a:spcPct val="20000"/>
                        </a:spcBef>
                        <a:spcAft>
                          <a:spcPct val="0"/>
                        </a:spcAft>
                        <a:buClrTx/>
                        <a:buSzTx/>
                        <a:buFont typeface="Arial" charset="0"/>
                        <a:buNone/>
                        <a:tabLst/>
                        <a:defRPr/>
                      </a:pPr>
                      <a:endParaRPr kumimoji="0" lang="en-CA" sz="1000" b="0" i="0" u="none" strike="noStrike" kern="1200" cap="none" spc="0" normalizeH="0" baseline="0" noProof="0" dirty="0">
                        <a:ln>
                          <a:noFill/>
                        </a:ln>
                        <a:solidFill>
                          <a:srgbClr val="666D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5000"/>
                        </a:lnSpc>
                        <a:spcBef>
                          <a:spcPct val="20000"/>
                        </a:spcBef>
                        <a:spcAft>
                          <a:spcPct val="0"/>
                        </a:spcAft>
                        <a:buClrTx/>
                        <a:buSzTx/>
                        <a:buFont typeface="Arial" charset="0"/>
                        <a:buNone/>
                        <a:tabLst/>
                        <a:defRPr/>
                      </a:pPr>
                      <a:endParaRPr kumimoji="0" lang="en-CA" sz="1050" b="0" i="0" u="none" strike="noStrike" kern="1200" cap="none" spc="0" normalizeH="0" baseline="0" noProof="0" dirty="0">
                        <a:ln>
                          <a:noFill/>
                        </a:ln>
                        <a:solidFill>
                          <a:srgbClr val="666E70"/>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ct val="10000"/>
                        </a:spcAft>
                        <a:buClrTx/>
                        <a:buSzTx/>
                        <a:buFontTx/>
                        <a:buNone/>
                        <a:tabLst/>
                        <a:defRPr/>
                      </a:pPr>
                      <a:r>
                        <a:rPr kumimoji="0" lang="en-CA" altLang="en-US" sz="1400" b="1" i="0" u="none" strike="noStrike" kern="1200" cap="none" spc="0" normalizeH="0" baseline="0" noProof="0" dirty="0">
                          <a:ln>
                            <a:noFill/>
                          </a:ln>
                          <a:solidFill>
                            <a:srgbClr val="FF5029"/>
                          </a:solidFill>
                          <a:effectLst/>
                          <a:uLnTx/>
                          <a:uFillTx/>
                          <a:latin typeface="Arial" panose="020B0604020202020204" pitchFamily="34" charset="0"/>
                          <a:ea typeface="+mn-ea"/>
                          <a:cs typeface="Arial" panose="020B0604020202020204" pitchFamily="34" charset="0"/>
                        </a:rPr>
                        <a:t>NEW YORK</a:t>
                      </a:r>
                    </a:p>
                    <a:p>
                      <a:pPr marL="0" marR="0" lvl="0" indent="0" algn="l" defTabSz="914400" rtl="0" eaLnBrk="1" fontAlgn="base" latinLnBrk="0" hangingPunct="1">
                        <a:lnSpc>
                          <a:spcPct val="95000"/>
                        </a:lnSpc>
                        <a:spcBef>
                          <a:spcPts val="600"/>
                        </a:spcBef>
                        <a:spcAft>
                          <a:spcPct val="0"/>
                        </a:spcAft>
                        <a:buClrTx/>
                        <a:buSzTx/>
                        <a:buFont typeface="Arial" charset="0"/>
                        <a:buNone/>
                        <a:tabLst/>
                        <a:defRPr/>
                      </a:pPr>
                      <a:r>
                        <a:rPr kumimoji="0" lang="en-CA" sz="1100" b="0" i="0" u="none" strike="noStrike" kern="1200" cap="none" spc="-2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55 West 46th Street Suite 2804</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New York NY  10036</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UNITED STATES</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Tel: 646-940-8970</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Fax: 646-940-8972</a:t>
                      </a:r>
                    </a:p>
                    <a:p>
                      <a:pPr marL="0" marR="0" lvl="0" indent="0" algn="l" defTabSz="914400" rtl="0" eaLnBrk="1" fontAlgn="base" latinLnBrk="0" hangingPunct="1">
                        <a:lnSpc>
                          <a:spcPct val="95000"/>
                        </a:lnSpc>
                        <a:spcBef>
                          <a:spcPct val="20000"/>
                        </a:spcBef>
                        <a:spcAft>
                          <a:spcPct val="0"/>
                        </a:spcAft>
                        <a:buClrTx/>
                        <a:buSzTx/>
                        <a:buFont typeface="Arial" charset="0"/>
                        <a:buNone/>
                        <a:tabLst/>
                        <a:defRPr/>
                      </a:pPr>
                      <a:endParaRPr kumimoji="0" lang="en-CA" sz="1000" b="0" i="0" u="none" strike="noStrike" kern="1200" cap="none" spc="0" normalizeH="0" baseline="0" noProof="0" dirty="0">
                        <a:ln>
                          <a:noFill/>
                        </a:ln>
                        <a:solidFill>
                          <a:srgbClr val="666D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5000"/>
                        </a:lnSpc>
                        <a:spcBef>
                          <a:spcPct val="20000"/>
                        </a:spcBef>
                        <a:spcAft>
                          <a:spcPct val="0"/>
                        </a:spcAft>
                        <a:buClrTx/>
                        <a:buSzTx/>
                        <a:buFont typeface="Arial" charset="0"/>
                        <a:buNone/>
                        <a:tabLst/>
                        <a:defRPr/>
                      </a:pPr>
                      <a:endParaRPr kumimoji="0" lang="en-CA" sz="1000" b="0" i="0" u="none" strike="noStrike" kern="1200" cap="none" spc="0" normalizeH="0" baseline="0" noProof="0" dirty="0">
                        <a:ln>
                          <a:noFill/>
                        </a:ln>
                        <a:solidFill>
                          <a:srgbClr val="666D70"/>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ct val="10000"/>
                        </a:spcAft>
                        <a:buClrTx/>
                        <a:buSzTx/>
                        <a:buFontTx/>
                        <a:buNone/>
                        <a:tabLst/>
                        <a:defRPr/>
                      </a:pPr>
                      <a:r>
                        <a:rPr kumimoji="0" lang="en-CA" altLang="en-US" sz="1400" b="1" i="0" u="none" strike="noStrike" kern="1200" cap="none" spc="0" normalizeH="0" baseline="0" noProof="0" dirty="0">
                          <a:ln>
                            <a:noFill/>
                          </a:ln>
                          <a:solidFill>
                            <a:srgbClr val="FF5029"/>
                          </a:solidFill>
                          <a:effectLst/>
                          <a:uLnTx/>
                          <a:uFillTx/>
                          <a:latin typeface="Arial" panose="020B0604020202020204" pitchFamily="34" charset="0"/>
                          <a:ea typeface="+mn-ea"/>
                          <a:cs typeface="Arial" panose="020B0604020202020204" pitchFamily="34" charset="0"/>
                        </a:rPr>
                        <a:t>LONDON</a:t>
                      </a:r>
                    </a:p>
                    <a:p>
                      <a:pPr marL="0" marR="0" lvl="0" indent="0" algn="l" defTabSz="914400" rtl="0" eaLnBrk="1" fontAlgn="base" latinLnBrk="0" hangingPunct="1">
                        <a:lnSpc>
                          <a:spcPct val="95000"/>
                        </a:lnSpc>
                        <a:spcBef>
                          <a:spcPts val="600"/>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1 Angel Court, 18th Floor</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London  EC2R 7HJ</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UNITED KINGDOM</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Tel: +44 (0)20 7786 5700</a:t>
                      </a:r>
                    </a:p>
                    <a:p>
                      <a:pPr marL="0" marR="0" lvl="0" indent="0" algn="l" defTabSz="914400" rtl="0" eaLnBrk="1" fontAlgn="base" latinLnBrk="0" hangingPunct="1">
                        <a:lnSpc>
                          <a:spcPct val="95000"/>
                        </a:lnSpc>
                        <a:spcBef>
                          <a:spcPts val="252"/>
                        </a:spcBef>
                        <a:spcAft>
                          <a:spcPct val="0"/>
                        </a:spcAft>
                        <a:buClrTx/>
                        <a:buSzTx/>
                        <a:buFont typeface="Arial" charset="0"/>
                        <a:buNone/>
                        <a:tabLst/>
                        <a:defRPr/>
                      </a:pPr>
                      <a:r>
                        <a:rPr kumimoji="0" lang="en-CA" sz="1100" b="0" i="0" u="none" strike="noStrike" kern="1200" cap="none" spc="0" normalizeH="0" baseline="0" noProof="0" dirty="0">
                          <a:ln>
                            <a:noFill/>
                          </a:ln>
                          <a:solidFill>
                            <a:srgbClr val="3C464B"/>
                          </a:solidFill>
                          <a:effectLst/>
                          <a:uLnTx/>
                          <a:uFillTx/>
                          <a:latin typeface="Arial" panose="020B0604020202020204" pitchFamily="34" charset="0"/>
                          <a:ea typeface="+mn-ea"/>
                          <a:cs typeface="Arial" panose="020B0604020202020204" pitchFamily="34" charset="0"/>
                        </a:rPr>
                        <a:t>Fax: +44 (0)20 7786 5702</a:t>
                      </a:r>
                    </a:p>
                    <a:p>
                      <a:pPr marL="0" marR="0" lvl="0" indent="0" algn="l" defTabSz="914400" rtl="0" eaLnBrk="1" fontAlgn="base" latinLnBrk="0" hangingPunct="1">
                        <a:lnSpc>
                          <a:spcPct val="95000"/>
                        </a:lnSpc>
                        <a:spcBef>
                          <a:spcPct val="20000"/>
                        </a:spcBef>
                        <a:spcAft>
                          <a:spcPct val="0"/>
                        </a:spcAft>
                        <a:buClrTx/>
                        <a:buSzTx/>
                        <a:buFont typeface="Arial" charset="0"/>
                        <a:buNone/>
                        <a:tabLst/>
                        <a:defRPr/>
                      </a:pPr>
                      <a:endParaRPr kumimoji="0" lang="en-CA" sz="1000" b="0" i="0" u="none" strike="noStrike" kern="1200" cap="none" spc="0" normalizeH="0" baseline="0" noProof="0" dirty="0">
                        <a:ln>
                          <a:noFill/>
                        </a:ln>
                        <a:solidFill>
                          <a:srgbClr val="666D7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5000"/>
                        </a:lnSpc>
                        <a:spcBef>
                          <a:spcPct val="20000"/>
                        </a:spcBef>
                        <a:spcAft>
                          <a:spcPct val="0"/>
                        </a:spcAft>
                        <a:buClrTx/>
                        <a:buSzTx/>
                        <a:buFont typeface="Arial" charset="0"/>
                        <a:buNone/>
                        <a:tabLst/>
                        <a:defRPr/>
                      </a:pPr>
                      <a:endParaRPr kumimoji="0" lang="en-CA" sz="1000" b="0" i="0" u="none" strike="noStrike" kern="1200" cap="none" spc="0" normalizeH="0" baseline="0" noProof="0" dirty="0">
                        <a:ln>
                          <a:noFill/>
                        </a:ln>
                        <a:solidFill>
                          <a:srgbClr val="666D70"/>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CA" noProof="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9" name="Rectangle 8">
            <a:extLst>
              <a:ext uri="{FF2B5EF4-FFF2-40B4-BE49-F238E27FC236}">
                <a16:creationId xmlns:a16="http://schemas.microsoft.com/office/drawing/2014/main" id="{4A29950A-9D93-664A-94D1-02BF738A34BE}"/>
              </a:ext>
            </a:extLst>
          </p:cNvPr>
          <p:cNvSpPr/>
          <p:nvPr/>
        </p:nvSpPr>
        <p:spPr>
          <a:xfrm>
            <a:off x="9757527" y="6528286"/>
            <a:ext cx="2170787" cy="230832"/>
          </a:xfrm>
          <a:prstGeom prst="rect">
            <a:avLst/>
          </a:prstGeom>
        </p:spPr>
        <p:txBody>
          <a:bodyPr wrap="none">
            <a:spAutoFit/>
          </a:bodyPr>
          <a:lstStyle/>
          <a:p>
            <a:pPr algn="l"/>
            <a:r>
              <a:rPr lang="en-CA" sz="900" b="1" noProof="0" dirty="0">
                <a:solidFill>
                  <a:srgbClr val="FF5029"/>
                </a:solidFill>
                <a:latin typeface="Arial" panose="020B0604020202020204" pitchFamily="34" charset="0"/>
                <a:cs typeface="Arial" panose="020B0604020202020204" pitchFamily="34" charset="0"/>
              </a:rPr>
              <a:t>mccarthy.ca</a:t>
            </a:r>
            <a:r>
              <a:rPr lang="en-CA" sz="900" b="1" dirty="0">
                <a:solidFill>
                  <a:srgbClr val="666D70"/>
                </a:solidFill>
                <a:latin typeface="Arial" panose="020B0604020202020204" pitchFamily="34" charset="0"/>
                <a:cs typeface="Arial" panose="020B0604020202020204" pitchFamily="34" charset="0"/>
              </a:rPr>
              <a:t>  </a:t>
            </a:r>
            <a:r>
              <a:rPr lang="en-CA" sz="900" dirty="0">
                <a:solidFill>
                  <a:srgbClr val="666D70"/>
                </a:solidFill>
                <a:latin typeface="Arial" panose="020B0604020202020204" pitchFamily="34" charset="0"/>
                <a:cs typeface="Arial" panose="020B0604020202020204" pitchFamily="34" charset="0"/>
              </a:rPr>
              <a:t>|  McCarthy Tétrault LLP</a:t>
            </a:r>
          </a:p>
        </p:txBody>
      </p:sp>
      <p:sp>
        <p:nvSpPr>
          <p:cNvPr id="10" name="Footer Placeholder 4"/>
          <p:cNvSpPr>
            <a:spLocks noGrp="1"/>
          </p:cNvSpPr>
          <p:nvPr>
            <p:ph type="ftr" sz="quarter" idx="3"/>
          </p:nvPr>
        </p:nvSpPr>
        <p:spPr>
          <a:xfrm>
            <a:off x="2194560" y="6437376"/>
            <a:ext cx="2167128" cy="365125"/>
          </a:xfrm>
          <a:prstGeom prst="rect">
            <a:avLst/>
          </a:prstGeom>
        </p:spPr>
        <p:txBody>
          <a:bodyPr vert="horz" lIns="91440" tIns="45720" rIns="91440" bIns="45720" rtlCol="0" anchor="ctr"/>
          <a:lstStyle>
            <a:lvl1pPr algn="l">
              <a:defRPr sz="800">
                <a:solidFill>
                  <a:schemeClr val="accent3"/>
                </a:solidFill>
              </a:defRPr>
            </a:lvl1pPr>
          </a:lstStyle>
          <a:p>
            <a:endParaRPr lang="en-CA" dirty="0"/>
          </a:p>
        </p:txBody>
      </p:sp>
      <p:pic>
        <p:nvPicPr>
          <p:cNvPr id="11" name="Picture 10" descr="A close up of a logo&#10;&#10;Description automatically generated">
            <a:extLst>
              <a:ext uri="{FF2B5EF4-FFF2-40B4-BE49-F238E27FC236}">
                <a16:creationId xmlns:a16="http://schemas.microsoft.com/office/drawing/2014/main" id="{42333396-753D-0D41-93F3-10A6825B5E15}"/>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435968" y="1172309"/>
            <a:ext cx="5756031" cy="5685692"/>
          </a:xfrm>
          <a:prstGeom prst="rect">
            <a:avLst/>
          </a:prstGeom>
        </p:spPr>
      </p:pic>
    </p:spTree>
    <p:extLst>
      <p:ext uri="{BB962C8B-B14F-4D97-AF65-F5344CB8AC3E}">
        <p14:creationId xmlns:p14="http://schemas.microsoft.com/office/powerpoint/2010/main" val="159747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12" cstate="print"/>
          <a:stretch>
            <a:fillRect/>
          </a:stretch>
        </p:blipFill>
        <p:spPr>
          <a:xfrm>
            <a:off x="313943" y="394715"/>
            <a:ext cx="1161288" cy="420624"/>
          </a:xfrm>
          <a:prstGeom prst="rect">
            <a:avLst/>
          </a:prstGeom>
        </p:spPr>
      </p:pic>
      <p:sp>
        <p:nvSpPr>
          <p:cNvPr id="2" name="Holder 2"/>
          <p:cNvSpPr>
            <a:spLocks noGrp="1"/>
          </p:cNvSpPr>
          <p:nvPr>
            <p:ph type="title"/>
          </p:nvPr>
        </p:nvSpPr>
        <p:spPr>
          <a:xfrm>
            <a:off x="1748154" y="718184"/>
            <a:ext cx="7088505" cy="627380"/>
          </a:xfrm>
          <a:prstGeom prst="rect">
            <a:avLst/>
          </a:prstGeom>
        </p:spPr>
        <p:txBody>
          <a:bodyPr wrap="square" lIns="0" tIns="0" rIns="0" bIns="0">
            <a:spAutoFit/>
          </a:bodyPr>
          <a:lstStyle>
            <a:lvl1pPr>
              <a:defRPr sz="3600" b="0" i="0">
                <a:solidFill>
                  <a:srgbClr val="3B464A"/>
                </a:solidFill>
                <a:latin typeface="Arial Black"/>
                <a:cs typeface="Arial Black"/>
              </a:defRPr>
            </a:lvl1pPr>
          </a:lstStyle>
          <a:p>
            <a:endParaRPr/>
          </a:p>
        </p:txBody>
      </p:sp>
      <p:sp>
        <p:nvSpPr>
          <p:cNvPr id="3" name="Holder 3"/>
          <p:cNvSpPr>
            <a:spLocks noGrp="1"/>
          </p:cNvSpPr>
          <p:nvPr>
            <p:ph type="body" idx="1"/>
          </p:nvPr>
        </p:nvSpPr>
        <p:spPr>
          <a:xfrm>
            <a:off x="2267204" y="1478661"/>
            <a:ext cx="7743190" cy="3562985"/>
          </a:xfrm>
          <a:prstGeom prst="rect">
            <a:avLst/>
          </a:prstGeom>
        </p:spPr>
        <p:txBody>
          <a:bodyPr wrap="square" lIns="0" tIns="0" rIns="0" bIns="0">
            <a:spAutoFit/>
          </a:bodyPr>
          <a:lstStyle>
            <a:lvl1pPr>
              <a:defRPr sz="2200" b="1" i="0">
                <a:solidFill>
                  <a:srgbClr val="959CA0"/>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9" Type="http://schemas.openxmlformats.org/officeDocument/2006/relationships/image" Target="../media/image53.png"/><Relationship Id="rId21" Type="http://schemas.openxmlformats.org/officeDocument/2006/relationships/image" Target="../media/image35.png"/><Relationship Id="rId34" Type="http://schemas.openxmlformats.org/officeDocument/2006/relationships/image" Target="../media/image48.png"/><Relationship Id="rId42" Type="http://schemas.openxmlformats.org/officeDocument/2006/relationships/image" Target="../media/image56.png"/><Relationship Id="rId47" Type="http://schemas.openxmlformats.org/officeDocument/2006/relationships/image" Target="../media/image61.png"/><Relationship Id="rId50" Type="http://schemas.openxmlformats.org/officeDocument/2006/relationships/image" Target="../media/image64.png"/><Relationship Id="rId55" Type="http://schemas.openxmlformats.org/officeDocument/2006/relationships/image" Target="../media/image69.png"/><Relationship Id="rId63" Type="http://schemas.openxmlformats.org/officeDocument/2006/relationships/image" Target="../media/image77.png"/><Relationship Id="rId7" Type="http://schemas.openxmlformats.org/officeDocument/2006/relationships/image" Target="../media/image21.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41" Type="http://schemas.openxmlformats.org/officeDocument/2006/relationships/image" Target="../media/image55.png"/><Relationship Id="rId54" Type="http://schemas.openxmlformats.org/officeDocument/2006/relationships/image" Target="../media/image68.png"/><Relationship Id="rId6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png"/><Relationship Id="rId40" Type="http://schemas.openxmlformats.org/officeDocument/2006/relationships/image" Target="../media/image54.png"/><Relationship Id="rId45" Type="http://schemas.openxmlformats.org/officeDocument/2006/relationships/image" Target="../media/image59.png"/><Relationship Id="rId53" Type="http://schemas.openxmlformats.org/officeDocument/2006/relationships/image" Target="../media/image67.png"/><Relationship Id="rId58" Type="http://schemas.openxmlformats.org/officeDocument/2006/relationships/image" Target="../media/image72.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50.png"/><Relationship Id="rId49" Type="http://schemas.openxmlformats.org/officeDocument/2006/relationships/image" Target="../media/image63.png"/><Relationship Id="rId57" Type="http://schemas.openxmlformats.org/officeDocument/2006/relationships/image" Target="../media/image71.png"/><Relationship Id="rId61" Type="http://schemas.openxmlformats.org/officeDocument/2006/relationships/image" Target="../media/image75.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4" Type="http://schemas.openxmlformats.org/officeDocument/2006/relationships/image" Target="../media/image58.png"/><Relationship Id="rId52" Type="http://schemas.openxmlformats.org/officeDocument/2006/relationships/image" Target="../media/image66.png"/><Relationship Id="rId60" Type="http://schemas.openxmlformats.org/officeDocument/2006/relationships/image" Target="../media/image7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 Id="rId43" Type="http://schemas.openxmlformats.org/officeDocument/2006/relationships/image" Target="../media/image57.png"/><Relationship Id="rId48" Type="http://schemas.openxmlformats.org/officeDocument/2006/relationships/image" Target="../media/image62.png"/><Relationship Id="rId56" Type="http://schemas.openxmlformats.org/officeDocument/2006/relationships/image" Target="../media/image70.png"/><Relationship Id="rId64" Type="http://schemas.openxmlformats.org/officeDocument/2006/relationships/image" Target="../media/image78.png"/><Relationship Id="rId8" Type="http://schemas.openxmlformats.org/officeDocument/2006/relationships/image" Target="../media/image22.png"/><Relationship Id="rId51" Type="http://schemas.openxmlformats.org/officeDocument/2006/relationships/image" Target="../media/image65.png"/><Relationship Id="rId3" Type="http://schemas.openxmlformats.org/officeDocument/2006/relationships/image" Target="../media/image17.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png"/><Relationship Id="rId46" Type="http://schemas.openxmlformats.org/officeDocument/2006/relationships/image" Target="../media/image60.png"/><Relationship Id="rId59" Type="http://schemas.openxmlformats.org/officeDocument/2006/relationships/image" Target="../media/image7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3" Type="http://schemas.openxmlformats.org/officeDocument/2006/relationships/hyperlink" Target="https://www.cai.gouv.qc.ca/documents/CAI_incidents_declares_sept_2022_oct_2023.pdf"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www.cai.gouv.qc.ca/documents/CAI_LD_Criteres_validite_consentement.pdf" TargetMode="External"/><Relationship Id="rId5" Type="http://schemas.openxmlformats.org/officeDocument/2006/relationships/hyperlink" Target="https://www.cai.gouv.qc.ca/documents/GAB_Rapport_EFVP.docx" TargetMode="External"/><Relationship Id="rId4" Type="http://schemas.openxmlformats.org/officeDocument/2006/relationships/hyperlink" Target="https://www.cai.gouv.qc.ca/documents/CAI_Guide_EFVP_FR.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g"/><Relationship Id="rId1" Type="http://schemas.openxmlformats.org/officeDocument/2006/relationships/slideLayout" Target="../slideLayouts/slideLayout5.xml"/><Relationship Id="rId5" Type="http://schemas.openxmlformats.org/officeDocument/2006/relationships/hyperlink" Target="mailto:emiscoi@mccarthy.ca" TargetMode="External"/><Relationship Id="rId4" Type="http://schemas.openxmlformats.org/officeDocument/2006/relationships/image" Target="../media/image8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of a company&#10;&#10;Description automatically generated">
            <a:extLst>
              <a:ext uri="{FF2B5EF4-FFF2-40B4-BE49-F238E27FC236}">
                <a16:creationId xmlns:a16="http://schemas.microsoft.com/office/drawing/2014/main" id="{CC843CD2-C248-E22B-5C63-588962986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6477000" cy="6858000"/>
          </a:xfrm>
          <a:prstGeom prst="rect">
            <a:avLst/>
          </a:prstGeom>
        </p:spPr>
      </p:pic>
      <p:pic>
        <p:nvPicPr>
          <p:cNvPr id="5" name="Picture 4" descr="A white text on a gray background&#10;&#10;Description automatically generated">
            <a:extLst>
              <a:ext uri="{FF2B5EF4-FFF2-40B4-BE49-F238E27FC236}">
                <a16:creationId xmlns:a16="http://schemas.microsoft.com/office/drawing/2014/main" id="{37D5A0D4-A207-F43F-D4E1-E37757D64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713"/>
            <a:ext cx="5715000" cy="6859713"/>
          </a:xfrm>
          <a:prstGeom prst="rect">
            <a:avLst/>
          </a:prstGeom>
        </p:spPr>
      </p:pic>
    </p:spTree>
    <p:extLst>
      <p:ext uri="{BB962C8B-B14F-4D97-AF65-F5344CB8AC3E}">
        <p14:creationId xmlns:p14="http://schemas.microsoft.com/office/powerpoint/2010/main" val="804117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7886005" cy="1050977"/>
          </a:xfrm>
        </p:spPr>
        <p:txBody>
          <a:bodyPr/>
          <a:lstStyle/>
          <a:p>
            <a:r>
              <a:rPr lang="en-US"/>
              <a:t>Client Focused Reforms (CFRs)</a:t>
            </a:r>
            <a:endParaRPr lang="en-CA"/>
          </a:p>
        </p:txBody>
      </p:sp>
      <p:sp>
        <p:nvSpPr>
          <p:cNvPr id="7" name="Slide Number Placeholder 6"/>
          <p:cNvSpPr>
            <a:spLocks noGrp="1"/>
          </p:cNvSpPr>
          <p:nvPr>
            <p:ph type="sldNum" sz="quarter" idx="19"/>
          </p:nvPr>
        </p:nvSpPr>
        <p:spPr/>
        <p:txBody>
          <a:bodyPr/>
          <a:lstStyle/>
          <a:p>
            <a:fld id="{D577677A-353E-4520-A81D-CC420FED533F}" type="slidenum">
              <a:rPr lang="en-CA" noProof="0" smtClean="0"/>
              <a:t>10</a:t>
            </a:fld>
            <a:endParaRPr lang="en-CA" noProof="0"/>
          </a:p>
        </p:txBody>
      </p:sp>
      <p:sp>
        <p:nvSpPr>
          <p:cNvPr id="8" name="Text Placeholder 7"/>
          <p:cNvSpPr>
            <a:spLocks noGrp="1"/>
          </p:cNvSpPr>
          <p:nvPr>
            <p:ph type="body" sz="quarter" idx="23"/>
          </p:nvPr>
        </p:nvSpPr>
        <p:spPr>
          <a:xfrm>
            <a:off x="1660124" y="2168577"/>
            <a:ext cx="10193549" cy="4170426"/>
          </a:xfrm>
        </p:spPr>
        <p:txBody>
          <a:bodyPr/>
          <a:lstStyle/>
          <a:p>
            <a:r>
              <a:rPr lang="en-US" sz="2400"/>
              <a:t> Significant regulatory initiative based on the concept that in the client-registrant relationship, the interests of the client come first</a:t>
            </a:r>
          </a:p>
          <a:p>
            <a:r>
              <a:rPr lang="en-US" sz="2400"/>
              <a:t> Came into effect December 31, 2021</a:t>
            </a:r>
          </a:p>
          <a:p>
            <a:r>
              <a:rPr lang="en-US" sz="2400"/>
              <a:t> Affects many key aspects of compliance and operations, including</a:t>
            </a:r>
          </a:p>
          <a:p>
            <a:pPr lvl="1"/>
            <a:r>
              <a:rPr lang="en-US" sz="2400"/>
              <a:t> conflicts of interest</a:t>
            </a:r>
          </a:p>
          <a:p>
            <a:pPr lvl="1"/>
            <a:r>
              <a:rPr lang="en-US" sz="2400"/>
              <a:t> know your product (KYP) </a:t>
            </a:r>
          </a:p>
          <a:p>
            <a:pPr lvl="1"/>
            <a:r>
              <a:rPr lang="en-US" sz="2400"/>
              <a:t> know your client (KYC)</a:t>
            </a:r>
          </a:p>
          <a:p>
            <a:pPr lvl="1"/>
            <a:r>
              <a:rPr lang="en-US" sz="2400"/>
              <a:t> suitability</a:t>
            </a:r>
          </a:p>
        </p:txBody>
      </p:sp>
    </p:spTree>
    <p:extLst>
      <p:ext uri="{BB962C8B-B14F-4D97-AF65-F5344CB8AC3E}">
        <p14:creationId xmlns:p14="http://schemas.microsoft.com/office/powerpoint/2010/main" val="1569873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Expanded “Know Your Client” Requirements</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11</a:t>
            </a:fld>
            <a:endParaRPr lang="en-CA" noProof="0"/>
          </a:p>
        </p:txBody>
      </p:sp>
      <p:sp>
        <p:nvSpPr>
          <p:cNvPr id="8" name="Text Placeholder 7"/>
          <p:cNvSpPr>
            <a:spLocks noGrp="1"/>
          </p:cNvSpPr>
          <p:nvPr>
            <p:ph type="body" sz="quarter" idx="23"/>
          </p:nvPr>
        </p:nvSpPr>
        <p:spPr>
          <a:xfrm>
            <a:off x="1660124" y="2168577"/>
            <a:ext cx="10193549" cy="4170426"/>
          </a:xfrm>
        </p:spPr>
        <p:txBody>
          <a:bodyPr/>
          <a:lstStyle/>
          <a:p>
            <a:r>
              <a:rPr lang="en-US" sz="2400"/>
              <a:t> 13.2(2)(c) – expands the list of KYC information that must be collected by registrants in order for them to understand their clients well enough to meet their suitability determination obligations. The additional information required under the CFRs includes the client’s:</a:t>
            </a:r>
          </a:p>
          <a:p>
            <a:pPr lvl="1"/>
            <a:r>
              <a:rPr lang="en-US" sz="2400"/>
              <a:t> personal circumstances (not limited to financial circumstances),</a:t>
            </a:r>
          </a:p>
          <a:p>
            <a:pPr lvl="1"/>
            <a:r>
              <a:rPr lang="en-US" sz="2400"/>
              <a:t> investment knowledge,</a:t>
            </a:r>
          </a:p>
          <a:p>
            <a:pPr lvl="1"/>
            <a:r>
              <a:rPr lang="en-US" sz="2400"/>
              <a:t> risk profile (guidance clarifies that this includes both the client’s risk tolerance and their risk capacity), </a:t>
            </a:r>
          </a:p>
          <a:p>
            <a:pPr lvl="1"/>
            <a:r>
              <a:rPr lang="en-US" sz="2400"/>
              <a:t> investment time horizon</a:t>
            </a:r>
          </a:p>
        </p:txBody>
      </p:sp>
    </p:spTree>
    <p:extLst>
      <p:ext uri="{BB962C8B-B14F-4D97-AF65-F5344CB8AC3E}">
        <p14:creationId xmlns:p14="http://schemas.microsoft.com/office/powerpoint/2010/main" val="35389638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Expanded “Know Your Client” Requirements</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12</a:t>
            </a:fld>
            <a:endParaRPr lang="en-CA" noProof="0"/>
          </a:p>
        </p:txBody>
      </p:sp>
      <p:sp>
        <p:nvSpPr>
          <p:cNvPr id="8" name="Text Placeholder 7"/>
          <p:cNvSpPr>
            <a:spLocks noGrp="1"/>
          </p:cNvSpPr>
          <p:nvPr>
            <p:ph type="body" sz="quarter" idx="23"/>
          </p:nvPr>
        </p:nvSpPr>
        <p:spPr>
          <a:xfrm>
            <a:off x="1660124" y="2168577"/>
            <a:ext cx="10193549" cy="4170426"/>
          </a:xfrm>
        </p:spPr>
        <p:txBody>
          <a:bodyPr/>
          <a:lstStyle/>
          <a:p>
            <a:r>
              <a:rPr lang="en-US" sz="2400"/>
              <a:t> 13.2(3.1) – new subsection requiring registrants to take reasonable steps to obtain clients’ confirmation of the accuracy of their KYC information.</a:t>
            </a:r>
          </a:p>
          <a:p>
            <a:r>
              <a:rPr lang="en-US" sz="2400"/>
              <a:t> 13.2(4) – expands requirement to keep KYC information current to expressly require updating the client’s information if the registrant become aware of a significant change.</a:t>
            </a:r>
          </a:p>
        </p:txBody>
      </p:sp>
    </p:spTree>
    <p:extLst>
      <p:ext uri="{BB962C8B-B14F-4D97-AF65-F5344CB8AC3E}">
        <p14:creationId xmlns:p14="http://schemas.microsoft.com/office/powerpoint/2010/main" val="388260854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Expanded “Know Your Client” Requirements</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13</a:t>
            </a:fld>
            <a:endParaRPr lang="en-CA" noProof="0"/>
          </a:p>
        </p:txBody>
      </p:sp>
      <p:sp>
        <p:nvSpPr>
          <p:cNvPr id="8" name="Text Placeholder 7"/>
          <p:cNvSpPr>
            <a:spLocks noGrp="1"/>
          </p:cNvSpPr>
          <p:nvPr>
            <p:ph type="body" sz="quarter" idx="23"/>
          </p:nvPr>
        </p:nvSpPr>
        <p:spPr>
          <a:xfrm>
            <a:off x="1660124" y="2168577"/>
            <a:ext cx="10193549" cy="4170426"/>
          </a:xfrm>
        </p:spPr>
        <p:txBody>
          <a:bodyPr/>
          <a:lstStyle/>
          <a:p>
            <a:r>
              <a:rPr lang="en-US" sz="2400"/>
              <a:t> 13.2(4.1) – new subsection specifying minimum intervals when a client’s KYC information must be reviewed:</a:t>
            </a:r>
          </a:p>
          <a:p>
            <a:pPr lvl="1"/>
            <a:r>
              <a:rPr lang="en-US" sz="2400"/>
              <a:t> 12 months for managed accounts;</a:t>
            </a:r>
          </a:p>
          <a:p>
            <a:pPr lvl="1"/>
            <a:r>
              <a:rPr lang="en-US" sz="2400"/>
              <a:t> 12 months before making a trade or recommendation for exempt market dealers;</a:t>
            </a:r>
          </a:p>
          <a:p>
            <a:pPr lvl="1"/>
            <a:r>
              <a:rPr lang="en-US" sz="2400"/>
              <a:t> 36 months for other cases.</a:t>
            </a:r>
          </a:p>
        </p:txBody>
      </p:sp>
    </p:spTree>
    <p:extLst>
      <p:ext uri="{BB962C8B-B14F-4D97-AF65-F5344CB8AC3E}">
        <p14:creationId xmlns:p14="http://schemas.microsoft.com/office/powerpoint/2010/main" val="24763474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Expanded “Know Your Client” Requirements</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14</a:t>
            </a:fld>
            <a:endParaRPr lang="en-CA" noProof="0"/>
          </a:p>
        </p:txBody>
      </p:sp>
      <p:sp>
        <p:nvSpPr>
          <p:cNvPr id="8" name="Text Placeholder 7"/>
          <p:cNvSpPr>
            <a:spLocks noGrp="1"/>
          </p:cNvSpPr>
          <p:nvPr>
            <p:ph type="body" sz="quarter" idx="23"/>
          </p:nvPr>
        </p:nvSpPr>
        <p:spPr>
          <a:xfrm>
            <a:off x="1660124" y="2168577"/>
            <a:ext cx="10193549" cy="4170426"/>
          </a:xfrm>
        </p:spPr>
        <p:txBody>
          <a:bodyPr/>
          <a:lstStyle/>
          <a:p>
            <a:r>
              <a:rPr lang="en-US" sz="2400"/>
              <a:t>New guidance in the Companion Policy discusses, among other things,</a:t>
            </a:r>
          </a:p>
          <a:p>
            <a:pPr lvl="1"/>
            <a:r>
              <a:rPr lang="en-US" sz="2400"/>
              <a:t> the ways a registrant may tailor its KYC process to reflect its business model and the nature of its relationships with clients,</a:t>
            </a:r>
          </a:p>
          <a:p>
            <a:pPr lvl="1"/>
            <a:r>
              <a:rPr lang="en-US" sz="2400"/>
              <a:t> using technology for the collection of KYC information, and</a:t>
            </a:r>
          </a:p>
          <a:p>
            <a:pPr lvl="1"/>
            <a:r>
              <a:rPr lang="en-US" sz="2400"/>
              <a:t> CSA expectations with respect to the KYC information that must be collected by registrants to meet the requirements on an ongoing basis.</a:t>
            </a:r>
          </a:p>
        </p:txBody>
      </p:sp>
    </p:spTree>
    <p:extLst>
      <p:ext uri="{BB962C8B-B14F-4D97-AF65-F5344CB8AC3E}">
        <p14:creationId xmlns:p14="http://schemas.microsoft.com/office/powerpoint/2010/main" val="10468789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Express “Know Your Product” Requirements</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15</a:t>
            </a:fld>
            <a:endParaRPr lang="en-CA" noProof="0"/>
          </a:p>
        </p:txBody>
      </p:sp>
      <p:sp>
        <p:nvSpPr>
          <p:cNvPr id="8" name="Text Placeholder 7"/>
          <p:cNvSpPr>
            <a:spLocks noGrp="1"/>
          </p:cNvSpPr>
          <p:nvPr>
            <p:ph type="body" sz="quarter" idx="23"/>
          </p:nvPr>
        </p:nvSpPr>
        <p:spPr>
          <a:xfrm>
            <a:off x="1295400" y="1981200"/>
            <a:ext cx="10558273" cy="4357803"/>
          </a:xfrm>
        </p:spPr>
        <p:txBody>
          <a:bodyPr/>
          <a:lstStyle/>
          <a:p>
            <a:r>
              <a:rPr lang="en-US" sz="2400" dirty="0"/>
              <a:t>express KYP requirement introduced in new section 13.2.1 </a:t>
            </a:r>
          </a:p>
          <a:p>
            <a:pPr lvl="1"/>
            <a:r>
              <a:rPr lang="en-US" sz="2400" dirty="0"/>
              <a:t> Like the enhanced KYC requirements, this is intended to support an enhanced suitability determination obligation</a:t>
            </a:r>
          </a:p>
          <a:p>
            <a:r>
              <a:rPr lang="en-US" sz="2400" dirty="0"/>
              <a:t>13.2.1(1) – obligation of registered firms to take reasonable steps to ensure that the securities that they make available to clients are</a:t>
            </a:r>
          </a:p>
          <a:p>
            <a:pPr lvl="1"/>
            <a:r>
              <a:rPr lang="en-US" sz="2400" dirty="0"/>
              <a:t> assessed with regard to their relevant aspects, including for their structure, features, risks, initial and  ongoing costs, and the impact of those costs,</a:t>
            </a:r>
          </a:p>
          <a:p>
            <a:pPr lvl="1"/>
            <a:r>
              <a:rPr lang="en-US" sz="2400" dirty="0"/>
              <a:t> approved to be made available to clients</a:t>
            </a:r>
          </a:p>
          <a:p>
            <a:pPr lvl="1"/>
            <a:r>
              <a:rPr lang="en-US" sz="2400" dirty="0"/>
              <a:t> monitored for significant changes</a:t>
            </a:r>
          </a:p>
        </p:txBody>
      </p:sp>
    </p:spTree>
    <p:extLst>
      <p:ext uri="{BB962C8B-B14F-4D97-AF65-F5344CB8AC3E}">
        <p14:creationId xmlns:p14="http://schemas.microsoft.com/office/powerpoint/2010/main" val="2029368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Express “Know Your Product” Requirements</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16</a:t>
            </a:fld>
            <a:endParaRPr lang="en-CA" noProof="0"/>
          </a:p>
        </p:txBody>
      </p:sp>
      <p:sp>
        <p:nvSpPr>
          <p:cNvPr id="8" name="Text Placeholder 7"/>
          <p:cNvSpPr>
            <a:spLocks noGrp="1"/>
          </p:cNvSpPr>
          <p:nvPr>
            <p:ph type="body" sz="quarter" idx="23"/>
          </p:nvPr>
        </p:nvSpPr>
        <p:spPr>
          <a:xfrm>
            <a:off x="1066800" y="2057400"/>
            <a:ext cx="10193549" cy="4170426"/>
          </a:xfrm>
        </p:spPr>
        <p:txBody>
          <a:bodyPr/>
          <a:lstStyle/>
          <a:p>
            <a:r>
              <a:rPr lang="en-US" sz="2400" dirty="0"/>
              <a:t> 13.2.1(2) – obligations of registered individuals to take reasonable steps to understand the securities that they purchase, sell or recommend to a client, including the impact of the initial and ongoing costs associated with acquiring and holding each security, sufficient to enable them to make a suitability determination.</a:t>
            </a:r>
          </a:p>
          <a:p>
            <a:r>
              <a:rPr lang="en-US" sz="2400" dirty="0"/>
              <a:t> 13.2.1(3) – registered individuals must only purchase or recommend securities approved by their firm to be made available to clients.</a:t>
            </a:r>
          </a:p>
        </p:txBody>
      </p:sp>
    </p:spTree>
    <p:extLst>
      <p:ext uri="{BB962C8B-B14F-4D97-AF65-F5344CB8AC3E}">
        <p14:creationId xmlns:p14="http://schemas.microsoft.com/office/powerpoint/2010/main" val="26361070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Express “Know Your Product” Requirements</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17</a:t>
            </a:fld>
            <a:endParaRPr lang="en-CA" noProof="0"/>
          </a:p>
        </p:txBody>
      </p:sp>
      <p:sp>
        <p:nvSpPr>
          <p:cNvPr id="8" name="Text Placeholder 7"/>
          <p:cNvSpPr>
            <a:spLocks noGrp="1"/>
          </p:cNvSpPr>
          <p:nvPr>
            <p:ph type="body" sz="quarter" idx="23"/>
          </p:nvPr>
        </p:nvSpPr>
        <p:spPr>
          <a:xfrm>
            <a:off x="1066800" y="2057400"/>
            <a:ext cx="10193549" cy="4170426"/>
          </a:xfrm>
        </p:spPr>
        <p:txBody>
          <a:bodyPr/>
          <a:lstStyle/>
          <a:p>
            <a:r>
              <a:rPr lang="en-US" sz="2400" dirty="0"/>
              <a:t>The Companion Policy codifies CSA’s KYP expectations of firms and registrants as set out in previous CSA and SRO guidance. It also sets out CSA’s views on how firms can tailor their processes for meeting the KYP obligation depending on</a:t>
            </a:r>
          </a:p>
          <a:p>
            <a:pPr lvl="1"/>
            <a:r>
              <a:rPr lang="en-US" sz="2400" dirty="0"/>
              <a:t> a firm’s business model,</a:t>
            </a:r>
          </a:p>
          <a:p>
            <a:pPr lvl="1"/>
            <a:r>
              <a:rPr lang="en-US" sz="2400" dirty="0"/>
              <a:t> a security’s type</a:t>
            </a:r>
          </a:p>
          <a:p>
            <a:pPr lvl="1"/>
            <a:r>
              <a:rPr lang="en-US" sz="2400" dirty="0"/>
              <a:t> whether other registrants are also involved in a security’s distribution to the client</a:t>
            </a:r>
          </a:p>
          <a:p>
            <a:pPr lvl="1"/>
            <a:r>
              <a:rPr lang="en-US" sz="2400" dirty="0"/>
              <a:t> whether a security is being transferred in</a:t>
            </a:r>
          </a:p>
        </p:txBody>
      </p:sp>
    </p:spTree>
    <p:extLst>
      <p:ext uri="{BB962C8B-B14F-4D97-AF65-F5344CB8AC3E}">
        <p14:creationId xmlns:p14="http://schemas.microsoft.com/office/powerpoint/2010/main" val="32639630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Expanded Suitability Requirements</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18</a:t>
            </a:fld>
            <a:endParaRPr lang="en-CA" noProof="0"/>
          </a:p>
        </p:txBody>
      </p:sp>
      <p:sp>
        <p:nvSpPr>
          <p:cNvPr id="8" name="Text Placeholder 7"/>
          <p:cNvSpPr>
            <a:spLocks noGrp="1"/>
          </p:cNvSpPr>
          <p:nvPr>
            <p:ph type="body" sz="quarter" idx="23"/>
          </p:nvPr>
        </p:nvSpPr>
        <p:spPr>
          <a:xfrm>
            <a:off x="914400" y="2150596"/>
            <a:ext cx="10193549" cy="4170426"/>
          </a:xfrm>
        </p:spPr>
        <p:txBody>
          <a:bodyPr/>
          <a:lstStyle/>
          <a:p>
            <a:r>
              <a:rPr lang="en-US" sz="2400" dirty="0"/>
              <a:t> The CFRs enhance the suitability determination obligation in section 13.3 with, among other things, a new core requirement that </a:t>
            </a:r>
            <a:r>
              <a:rPr lang="en-US" sz="2400" u="sng" dirty="0"/>
              <a:t>registrants must put their clients’ interests first when making a suitability determination</a:t>
            </a:r>
            <a:r>
              <a:rPr lang="en-US" sz="2400" dirty="0"/>
              <a:t>.</a:t>
            </a:r>
          </a:p>
        </p:txBody>
      </p:sp>
    </p:spTree>
    <p:extLst>
      <p:ext uri="{BB962C8B-B14F-4D97-AF65-F5344CB8AC3E}">
        <p14:creationId xmlns:p14="http://schemas.microsoft.com/office/powerpoint/2010/main" val="5549846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Expanded Suitability Requirements</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19</a:t>
            </a:fld>
            <a:endParaRPr lang="en-CA" noProof="0"/>
          </a:p>
        </p:txBody>
      </p:sp>
      <p:sp>
        <p:nvSpPr>
          <p:cNvPr id="8" name="Text Placeholder 7"/>
          <p:cNvSpPr>
            <a:spLocks noGrp="1"/>
          </p:cNvSpPr>
          <p:nvPr>
            <p:ph type="body" sz="quarter" idx="23"/>
          </p:nvPr>
        </p:nvSpPr>
        <p:spPr>
          <a:xfrm>
            <a:off x="1164590" y="2168576"/>
            <a:ext cx="10193549" cy="4170426"/>
          </a:xfrm>
        </p:spPr>
        <p:txBody>
          <a:bodyPr/>
          <a:lstStyle/>
          <a:p>
            <a:r>
              <a:rPr lang="en-US" sz="2400" dirty="0"/>
              <a:t>13.3(1) – before a registrant opens an account for a client, purchases, sells, deposits, exchanges or transfers securities for a client’s account, takes any other investment action for a client, or makes a recommendation or exercises discretion to take any such action, the registrant must determine, on a reasonable basis, that:</a:t>
            </a:r>
          </a:p>
          <a:p>
            <a:pPr marL="457200" lvl="1" indent="0">
              <a:buNone/>
            </a:pPr>
            <a:r>
              <a:rPr lang="en-US" sz="2400" dirty="0"/>
              <a:t>1. the action puts the client’s interest first</a:t>
            </a:r>
          </a:p>
        </p:txBody>
      </p:sp>
    </p:spTree>
    <p:extLst>
      <p:ext uri="{BB962C8B-B14F-4D97-AF65-F5344CB8AC3E}">
        <p14:creationId xmlns:p14="http://schemas.microsoft.com/office/powerpoint/2010/main" val="32532371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175"/>
            <a:ext cx="12192000" cy="6861175"/>
            <a:chOff x="0" y="-3175"/>
            <a:chExt cx="12192000" cy="6861175"/>
          </a:xfrm>
        </p:grpSpPr>
        <p:pic>
          <p:nvPicPr>
            <p:cNvPr id="3" name="object 3"/>
            <p:cNvPicPr/>
            <p:nvPr/>
          </p:nvPicPr>
          <p:blipFill>
            <a:blip r:embed="rId2" cstate="print"/>
            <a:stretch>
              <a:fillRect/>
            </a:stretch>
          </p:blipFill>
          <p:spPr>
            <a:xfrm>
              <a:off x="313944" y="394715"/>
              <a:ext cx="1161288" cy="420624"/>
            </a:xfrm>
            <a:prstGeom prst="rect">
              <a:avLst/>
            </a:prstGeom>
          </p:spPr>
        </p:pic>
        <p:pic>
          <p:nvPicPr>
            <p:cNvPr id="4" name="object 4"/>
            <p:cNvPicPr/>
            <p:nvPr/>
          </p:nvPicPr>
          <p:blipFill>
            <a:blip r:embed="rId3" cstate="print"/>
            <a:stretch>
              <a:fillRect/>
            </a:stretch>
          </p:blipFill>
          <p:spPr>
            <a:xfrm>
              <a:off x="0" y="0"/>
              <a:ext cx="12191999" cy="6857997"/>
            </a:xfrm>
            <a:prstGeom prst="rect">
              <a:avLst/>
            </a:prstGeom>
          </p:spPr>
        </p:pic>
        <p:pic>
          <p:nvPicPr>
            <p:cNvPr id="5" name="object 5"/>
            <p:cNvPicPr/>
            <p:nvPr/>
          </p:nvPicPr>
          <p:blipFill>
            <a:blip r:embed="rId4" cstate="print"/>
            <a:stretch>
              <a:fillRect/>
            </a:stretch>
          </p:blipFill>
          <p:spPr>
            <a:xfrm>
              <a:off x="5216651" y="0"/>
              <a:ext cx="6323076" cy="6083808"/>
            </a:xfrm>
            <a:prstGeom prst="rect">
              <a:avLst/>
            </a:prstGeom>
          </p:spPr>
        </p:pic>
        <p:pic>
          <p:nvPicPr>
            <p:cNvPr id="6" name="object 6"/>
            <p:cNvPicPr/>
            <p:nvPr/>
          </p:nvPicPr>
          <p:blipFill>
            <a:blip r:embed="rId5" cstate="print"/>
            <a:stretch>
              <a:fillRect/>
            </a:stretch>
          </p:blipFill>
          <p:spPr>
            <a:xfrm>
              <a:off x="8052831" y="4658038"/>
              <a:ext cx="212985" cy="139867"/>
            </a:xfrm>
            <a:prstGeom prst="rect">
              <a:avLst/>
            </a:prstGeom>
          </p:spPr>
        </p:pic>
        <p:pic>
          <p:nvPicPr>
            <p:cNvPr id="7" name="object 7"/>
            <p:cNvPicPr/>
            <p:nvPr/>
          </p:nvPicPr>
          <p:blipFill>
            <a:blip r:embed="rId6" cstate="print"/>
            <a:stretch>
              <a:fillRect/>
            </a:stretch>
          </p:blipFill>
          <p:spPr>
            <a:xfrm>
              <a:off x="8050461" y="5413228"/>
              <a:ext cx="215355" cy="139843"/>
            </a:xfrm>
            <a:prstGeom prst="rect">
              <a:avLst/>
            </a:prstGeom>
          </p:spPr>
        </p:pic>
        <p:pic>
          <p:nvPicPr>
            <p:cNvPr id="8" name="object 8"/>
            <p:cNvPicPr/>
            <p:nvPr/>
          </p:nvPicPr>
          <p:blipFill>
            <a:blip r:embed="rId7" cstate="print"/>
            <a:stretch>
              <a:fillRect/>
            </a:stretch>
          </p:blipFill>
          <p:spPr>
            <a:xfrm>
              <a:off x="6545339" y="5187143"/>
              <a:ext cx="252802" cy="111870"/>
            </a:xfrm>
            <a:prstGeom prst="rect">
              <a:avLst/>
            </a:prstGeom>
          </p:spPr>
        </p:pic>
        <p:sp>
          <p:nvSpPr>
            <p:cNvPr id="9" name="object 9"/>
            <p:cNvSpPr/>
            <p:nvPr/>
          </p:nvSpPr>
          <p:spPr>
            <a:xfrm>
              <a:off x="5288279" y="9652"/>
              <a:ext cx="6221095" cy="6007100"/>
            </a:xfrm>
            <a:custGeom>
              <a:avLst/>
              <a:gdLst/>
              <a:ahLst/>
              <a:cxnLst/>
              <a:rect l="l" t="t" r="r" b="b"/>
              <a:pathLst>
                <a:path w="6221095" h="6007100">
                  <a:moveTo>
                    <a:pt x="6220967" y="0"/>
                  </a:moveTo>
                  <a:lnTo>
                    <a:pt x="0" y="0"/>
                  </a:lnTo>
                  <a:lnTo>
                    <a:pt x="0" y="6007099"/>
                  </a:lnTo>
                  <a:lnTo>
                    <a:pt x="6220967" y="6007099"/>
                  </a:lnTo>
                  <a:lnTo>
                    <a:pt x="6220967" y="5689599"/>
                  </a:lnTo>
                  <a:lnTo>
                    <a:pt x="875186" y="5689599"/>
                  </a:lnTo>
                  <a:lnTo>
                    <a:pt x="829893" y="5676899"/>
                  </a:lnTo>
                  <a:lnTo>
                    <a:pt x="786365" y="5664199"/>
                  </a:lnTo>
                  <a:lnTo>
                    <a:pt x="746801" y="5638799"/>
                  </a:lnTo>
                  <a:lnTo>
                    <a:pt x="714833" y="5600699"/>
                  </a:lnTo>
                  <a:lnTo>
                    <a:pt x="694715" y="5562599"/>
                  </a:lnTo>
                  <a:lnTo>
                    <a:pt x="684254" y="5511799"/>
                  </a:lnTo>
                  <a:lnTo>
                    <a:pt x="681254" y="5448299"/>
                  </a:lnTo>
                  <a:lnTo>
                    <a:pt x="681254" y="5194299"/>
                  </a:lnTo>
                  <a:lnTo>
                    <a:pt x="582946" y="5194299"/>
                  </a:lnTo>
                  <a:lnTo>
                    <a:pt x="582946" y="5041899"/>
                  </a:lnTo>
                  <a:lnTo>
                    <a:pt x="681254" y="5041899"/>
                  </a:lnTo>
                  <a:lnTo>
                    <a:pt x="681254" y="4317999"/>
                  </a:lnTo>
                  <a:lnTo>
                    <a:pt x="904805" y="4317999"/>
                  </a:lnTo>
                  <a:lnTo>
                    <a:pt x="945252" y="4292599"/>
                  </a:lnTo>
                  <a:lnTo>
                    <a:pt x="3693836" y="4292599"/>
                  </a:lnTo>
                  <a:lnTo>
                    <a:pt x="3693836" y="4127499"/>
                  </a:lnTo>
                  <a:lnTo>
                    <a:pt x="4105825" y="4127499"/>
                  </a:lnTo>
                  <a:lnTo>
                    <a:pt x="4105825" y="4076699"/>
                  </a:lnTo>
                  <a:lnTo>
                    <a:pt x="6220967" y="4076699"/>
                  </a:lnTo>
                  <a:lnTo>
                    <a:pt x="6220967" y="0"/>
                  </a:lnTo>
                  <a:close/>
                </a:path>
                <a:path w="6221095" h="6007100">
                  <a:moveTo>
                    <a:pt x="1104673" y="5511799"/>
                  </a:moveTo>
                  <a:lnTo>
                    <a:pt x="1039412" y="5511799"/>
                  </a:lnTo>
                  <a:lnTo>
                    <a:pt x="1086180" y="5651499"/>
                  </a:lnTo>
                  <a:lnTo>
                    <a:pt x="1074488" y="5651499"/>
                  </a:lnTo>
                  <a:lnTo>
                    <a:pt x="1059899" y="5664199"/>
                  </a:lnTo>
                  <a:lnTo>
                    <a:pt x="1027987" y="5676899"/>
                  </a:lnTo>
                  <a:lnTo>
                    <a:pt x="980713" y="5689599"/>
                  </a:lnTo>
                  <a:lnTo>
                    <a:pt x="1332531" y="5689599"/>
                  </a:lnTo>
                  <a:lnTo>
                    <a:pt x="1278143" y="5676899"/>
                  </a:lnTo>
                  <a:lnTo>
                    <a:pt x="1230046" y="5651499"/>
                  </a:lnTo>
                  <a:lnTo>
                    <a:pt x="1188589" y="5626099"/>
                  </a:lnTo>
                  <a:lnTo>
                    <a:pt x="1154121" y="5587999"/>
                  </a:lnTo>
                  <a:lnTo>
                    <a:pt x="1126307" y="5549899"/>
                  </a:lnTo>
                  <a:lnTo>
                    <a:pt x="1104673" y="5511799"/>
                  </a:lnTo>
                  <a:close/>
                </a:path>
                <a:path w="6221095" h="6007100">
                  <a:moveTo>
                    <a:pt x="1777393" y="5460999"/>
                  </a:moveTo>
                  <a:lnTo>
                    <a:pt x="1570771" y="5460999"/>
                  </a:lnTo>
                  <a:lnTo>
                    <a:pt x="1671418" y="5562599"/>
                  </a:lnTo>
                  <a:lnTo>
                    <a:pt x="1662017" y="5562599"/>
                  </a:lnTo>
                  <a:lnTo>
                    <a:pt x="1638360" y="5587999"/>
                  </a:lnTo>
                  <a:lnTo>
                    <a:pt x="1606825" y="5626099"/>
                  </a:lnTo>
                  <a:lnTo>
                    <a:pt x="1566959" y="5651499"/>
                  </a:lnTo>
                  <a:lnTo>
                    <a:pt x="1518312" y="5664199"/>
                  </a:lnTo>
                  <a:lnTo>
                    <a:pt x="1460430" y="5689599"/>
                  </a:lnTo>
                  <a:lnTo>
                    <a:pt x="1972622" y="5689599"/>
                  </a:lnTo>
                  <a:lnTo>
                    <a:pt x="1926541" y="5676899"/>
                  </a:lnTo>
                  <a:lnTo>
                    <a:pt x="1882223" y="5664199"/>
                  </a:lnTo>
                  <a:lnTo>
                    <a:pt x="1842296" y="5638799"/>
                  </a:lnTo>
                  <a:lnTo>
                    <a:pt x="1811321" y="5600699"/>
                  </a:lnTo>
                  <a:lnTo>
                    <a:pt x="1791084" y="5562599"/>
                  </a:lnTo>
                  <a:lnTo>
                    <a:pt x="1780061" y="5511799"/>
                  </a:lnTo>
                  <a:lnTo>
                    <a:pt x="1777393" y="5460999"/>
                  </a:lnTo>
                  <a:close/>
                </a:path>
                <a:path w="6221095" h="6007100">
                  <a:moveTo>
                    <a:pt x="2219130" y="5511799"/>
                  </a:moveTo>
                  <a:lnTo>
                    <a:pt x="2137206" y="5511799"/>
                  </a:lnTo>
                  <a:lnTo>
                    <a:pt x="2181684" y="5651499"/>
                  </a:lnTo>
                  <a:lnTo>
                    <a:pt x="2169991" y="5651499"/>
                  </a:lnTo>
                  <a:lnTo>
                    <a:pt x="2155760" y="5664199"/>
                  </a:lnTo>
                  <a:lnTo>
                    <a:pt x="2124635" y="5676899"/>
                  </a:lnTo>
                  <a:lnTo>
                    <a:pt x="2078149" y="5689599"/>
                  </a:lnTo>
                  <a:lnTo>
                    <a:pt x="2809028" y="5689599"/>
                  </a:lnTo>
                  <a:lnTo>
                    <a:pt x="2767848" y="5676899"/>
                  </a:lnTo>
                  <a:lnTo>
                    <a:pt x="2219130" y="5676899"/>
                  </a:lnTo>
                  <a:lnTo>
                    <a:pt x="2219130" y="5511799"/>
                  </a:lnTo>
                  <a:close/>
                </a:path>
                <a:path w="6221095" h="6007100">
                  <a:moveTo>
                    <a:pt x="2984568" y="5626099"/>
                  </a:moveTo>
                  <a:lnTo>
                    <a:pt x="2956818" y="5651499"/>
                  </a:lnTo>
                  <a:lnTo>
                    <a:pt x="2918750" y="5664199"/>
                  </a:lnTo>
                  <a:lnTo>
                    <a:pt x="2869707" y="5676899"/>
                  </a:lnTo>
                  <a:lnTo>
                    <a:pt x="2809028" y="5689599"/>
                  </a:lnTo>
                  <a:lnTo>
                    <a:pt x="3389526" y="5689599"/>
                  </a:lnTo>
                  <a:lnTo>
                    <a:pt x="3351286" y="5676899"/>
                  </a:lnTo>
                  <a:lnTo>
                    <a:pt x="2986938" y="5676899"/>
                  </a:lnTo>
                  <a:lnTo>
                    <a:pt x="2984568" y="5626099"/>
                  </a:lnTo>
                  <a:close/>
                </a:path>
                <a:path w="6221095" h="6007100">
                  <a:moveTo>
                    <a:pt x="3567435" y="5626099"/>
                  </a:moveTo>
                  <a:lnTo>
                    <a:pt x="3546268" y="5638799"/>
                  </a:lnTo>
                  <a:lnTo>
                    <a:pt x="3517665" y="5664199"/>
                  </a:lnTo>
                  <a:lnTo>
                    <a:pt x="3481181" y="5676899"/>
                  </a:lnTo>
                  <a:lnTo>
                    <a:pt x="3436373" y="5689599"/>
                  </a:lnTo>
                  <a:lnTo>
                    <a:pt x="4299387" y="5689599"/>
                  </a:lnTo>
                  <a:lnTo>
                    <a:pt x="4253557" y="5676899"/>
                  </a:lnTo>
                  <a:lnTo>
                    <a:pt x="3567435" y="5676899"/>
                  </a:lnTo>
                  <a:lnTo>
                    <a:pt x="3567435" y="5626099"/>
                  </a:lnTo>
                  <a:close/>
                </a:path>
                <a:path w="6221095" h="6007100">
                  <a:moveTo>
                    <a:pt x="6220967" y="5511799"/>
                  </a:moveTo>
                  <a:lnTo>
                    <a:pt x="4463935" y="5511799"/>
                  </a:lnTo>
                  <a:lnTo>
                    <a:pt x="4510783" y="5651499"/>
                  </a:lnTo>
                  <a:lnTo>
                    <a:pt x="4499012" y="5651499"/>
                  </a:lnTo>
                  <a:lnTo>
                    <a:pt x="4483456" y="5664199"/>
                  </a:lnTo>
                  <a:lnTo>
                    <a:pt x="4451651" y="5676899"/>
                  </a:lnTo>
                  <a:lnTo>
                    <a:pt x="4404915" y="5689599"/>
                  </a:lnTo>
                  <a:lnTo>
                    <a:pt x="6220967" y="5689599"/>
                  </a:lnTo>
                  <a:lnTo>
                    <a:pt x="6220967" y="5511799"/>
                  </a:lnTo>
                  <a:close/>
                </a:path>
                <a:path w="6221095" h="6007100">
                  <a:moveTo>
                    <a:pt x="2874520" y="5041899"/>
                  </a:moveTo>
                  <a:lnTo>
                    <a:pt x="2581980" y="5041899"/>
                  </a:lnTo>
                  <a:lnTo>
                    <a:pt x="2595963" y="5054599"/>
                  </a:lnTo>
                  <a:lnTo>
                    <a:pt x="2595963" y="5219699"/>
                  </a:lnTo>
                  <a:lnTo>
                    <a:pt x="2484829" y="5219699"/>
                  </a:lnTo>
                  <a:lnTo>
                    <a:pt x="2457910" y="5232399"/>
                  </a:lnTo>
                  <a:lnTo>
                    <a:pt x="2408044" y="5295899"/>
                  </a:lnTo>
                  <a:lnTo>
                    <a:pt x="2393238" y="5333999"/>
                  </a:lnTo>
                  <a:lnTo>
                    <a:pt x="2386771" y="5372099"/>
                  </a:lnTo>
                  <a:lnTo>
                    <a:pt x="2385347" y="5410199"/>
                  </a:lnTo>
                  <a:lnTo>
                    <a:pt x="2385347" y="5676899"/>
                  </a:lnTo>
                  <a:lnTo>
                    <a:pt x="2728852" y="5676899"/>
                  </a:lnTo>
                  <a:lnTo>
                    <a:pt x="2692479" y="5664199"/>
                  </a:lnTo>
                  <a:lnTo>
                    <a:pt x="2659164" y="5638799"/>
                  </a:lnTo>
                  <a:lnTo>
                    <a:pt x="2632167" y="5613399"/>
                  </a:lnTo>
                  <a:lnTo>
                    <a:pt x="2611517" y="5575299"/>
                  </a:lnTo>
                  <a:lnTo>
                    <a:pt x="2598317" y="5537199"/>
                  </a:lnTo>
                  <a:lnTo>
                    <a:pt x="2593672" y="5486399"/>
                  </a:lnTo>
                  <a:lnTo>
                    <a:pt x="2597406" y="5448299"/>
                  </a:lnTo>
                  <a:lnTo>
                    <a:pt x="2607725" y="5410199"/>
                  </a:lnTo>
                  <a:lnTo>
                    <a:pt x="2642811" y="5359399"/>
                  </a:lnTo>
                  <a:lnTo>
                    <a:pt x="2682735" y="5321299"/>
                  </a:lnTo>
                  <a:lnTo>
                    <a:pt x="2725692" y="5308599"/>
                  </a:lnTo>
                  <a:lnTo>
                    <a:pt x="2814868" y="5283199"/>
                  </a:lnTo>
                  <a:lnTo>
                    <a:pt x="2975167" y="5283199"/>
                  </a:lnTo>
                  <a:lnTo>
                    <a:pt x="2974126" y="5270499"/>
                  </a:lnTo>
                  <a:lnTo>
                    <a:pt x="2703641" y="5270499"/>
                  </a:lnTo>
                  <a:lnTo>
                    <a:pt x="2607734" y="5168899"/>
                  </a:lnTo>
                  <a:lnTo>
                    <a:pt x="2617057" y="5156199"/>
                  </a:lnTo>
                  <a:lnTo>
                    <a:pt x="2625880" y="5143499"/>
                  </a:lnTo>
                  <a:lnTo>
                    <a:pt x="2647905" y="5130799"/>
                  </a:lnTo>
                  <a:lnTo>
                    <a:pt x="2683457" y="5105399"/>
                  </a:lnTo>
                  <a:lnTo>
                    <a:pt x="2732860" y="5079999"/>
                  </a:lnTo>
                  <a:lnTo>
                    <a:pt x="2796439" y="5054599"/>
                  </a:lnTo>
                  <a:lnTo>
                    <a:pt x="2874520" y="5041899"/>
                  </a:lnTo>
                  <a:close/>
                </a:path>
                <a:path w="6221095" h="6007100">
                  <a:moveTo>
                    <a:pt x="2160619" y="4889499"/>
                  </a:moveTo>
                  <a:lnTo>
                    <a:pt x="1949974" y="4889499"/>
                  </a:lnTo>
                  <a:lnTo>
                    <a:pt x="1949974" y="5041899"/>
                  </a:lnTo>
                  <a:lnTo>
                    <a:pt x="2874520" y="5041899"/>
                  </a:lnTo>
                  <a:lnTo>
                    <a:pt x="2938293" y="5054599"/>
                  </a:lnTo>
                  <a:lnTo>
                    <a:pt x="2993060" y="5067299"/>
                  </a:lnTo>
                  <a:lnTo>
                    <a:pt x="3039473" y="5079999"/>
                  </a:lnTo>
                  <a:lnTo>
                    <a:pt x="3078184" y="5118099"/>
                  </a:lnTo>
                  <a:lnTo>
                    <a:pt x="3109272" y="5156199"/>
                  </a:lnTo>
                  <a:lnTo>
                    <a:pt x="3128567" y="5194299"/>
                  </a:lnTo>
                  <a:lnTo>
                    <a:pt x="3138875" y="5245099"/>
                  </a:lnTo>
                  <a:lnTo>
                    <a:pt x="3143002" y="5295899"/>
                  </a:lnTo>
                  <a:lnTo>
                    <a:pt x="3143754" y="5359399"/>
                  </a:lnTo>
                  <a:lnTo>
                    <a:pt x="3143754" y="5676899"/>
                  </a:lnTo>
                  <a:lnTo>
                    <a:pt x="3351286" y="5676899"/>
                  </a:lnTo>
                  <a:lnTo>
                    <a:pt x="3287130" y="5651499"/>
                  </a:lnTo>
                  <a:lnTo>
                    <a:pt x="3231494" y="5587999"/>
                  </a:lnTo>
                  <a:lnTo>
                    <a:pt x="3212446" y="5549899"/>
                  </a:lnTo>
                  <a:lnTo>
                    <a:pt x="3201479" y="5511799"/>
                  </a:lnTo>
                  <a:lnTo>
                    <a:pt x="3196462" y="5460999"/>
                  </a:lnTo>
                  <a:lnTo>
                    <a:pt x="3195263" y="5422899"/>
                  </a:lnTo>
                  <a:lnTo>
                    <a:pt x="3195263" y="5067299"/>
                  </a:lnTo>
                  <a:lnTo>
                    <a:pt x="3787452" y="5067299"/>
                  </a:lnTo>
                  <a:lnTo>
                    <a:pt x="3787452" y="4940299"/>
                  </a:lnTo>
                  <a:lnTo>
                    <a:pt x="2331469" y="4940299"/>
                  </a:lnTo>
                  <a:lnTo>
                    <a:pt x="2276219" y="4927599"/>
                  </a:lnTo>
                  <a:lnTo>
                    <a:pt x="2225785" y="4914899"/>
                  </a:lnTo>
                  <a:lnTo>
                    <a:pt x="2180508" y="4902199"/>
                  </a:lnTo>
                  <a:lnTo>
                    <a:pt x="2160619" y="4889499"/>
                  </a:lnTo>
                  <a:close/>
                </a:path>
                <a:path w="6221095" h="6007100">
                  <a:moveTo>
                    <a:pt x="3787452" y="5067299"/>
                  </a:moveTo>
                  <a:lnTo>
                    <a:pt x="3728913" y="5067299"/>
                  </a:lnTo>
                  <a:lnTo>
                    <a:pt x="3728913" y="5676899"/>
                  </a:lnTo>
                  <a:lnTo>
                    <a:pt x="3787452" y="5676899"/>
                  </a:lnTo>
                  <a:lnTo>
                    <a:pt x="3787452" y="5067299"/>
                  </a:lnTo>
                  <a:close/>
                </a:path>
                <a:path w="6221095" h="6007100">
                  <a:moveTo>
                    <a:pt x="4105825" y="4127499"/>
                  </a:moveTo>
                  <a:lnTo>
                    <a:pt x="3867006" y="4127499"/>
                  </a:lnTo>
                  <a:lnTo>
                    <a:pt x="3867006" y="4292599"/>
                  </a:lnTo>
                  <a:lnTo>
                    <a:pt x="4054317" y="4292599"/>
                  </a:lnTo>
                  <a:lnTo>
                    <a:pt x="4054317" y="4444999"/>
                  </a:lnTo>
                  <a:lnTo>
                    <a:pt x="3867006" y="4444999"/>
                  </a:lnTo>
                  <a:lnTo>
                    <a:pt x="3867006" y="4660899"/>
                  </a:lnTo>
                  <a:lnTo>
                    <a:pt x="3867669" y="4686299"/>
                  </a:lnTo>
                  <a:lnTo>
                    <a:pt x="3870531" y="4711699"/>
                  </a:lnTo>
                  <a:lnTo>
                    <a:pt x="3876905" y="4737099"/>
                  </a:lnTo>
                  <a:lnTo>
                    <a:pt x="3888099" y="4762499"/>
                  </a:lnTo>
                  <a:lnTo>
                    <a:pt x="4049577" y="4762499"/>
                  </a:lnTo>
                  <a:lnTo>
                    <a:pt x="4091763" y="4889499"/>
                  </a:lnTo>
                  <a:lnTo>
                    <a:pt x="4094054" y="4902199"/>
                  </a:lnTo>
                  <a:lnTo>
                    <a:pt x="4082362" y="4902199"/>
                  </a:lnTo>
                  <a:lnTo>
                    <a:pt x="4066341" y="4914899"/>
                  </a:lnTo>
                  <a:lnTo>
                    <a:pt x="4039988" y="4914899"/>
                  </a:lnTo>
                  <a:lnTo>
                    <a:pt x="4004407" y="4927599"/>
                  </a:lnTo>
                  <a:lnTo>
                    <a:pt x="3960701" y="4927599"/>
                  </a:lnTo>
                  <a:lnTo>
                    <a:pt x="3960701" y="5676899"/>
                  </a:lnTo>
                  <a:lnTo>
                    <a:pt x="4253557" y="5676899"/>
                  </a:lnTo>
                  <a:lnTo>
                    <a:pt x="4209919" y="5664199"/>
                  </a:lnTo>
                  <a:lnTo>
                    <a:pt x="4171317" y="5638799"/>
                  </a:lnTo>
                  <a:lnTo>
                    <a:pt x="4139354" y="5600699"/>
                  </a:lnTo>
                  <a:lnTo>
                    <a:pt x="4119255" y="5562599"/>
                  </a:lnTo>
                  <a:lnTo>
                    <a:pt x="4108815" y="5511799"/>
                  </a:lnTo>
                  <a:lnTo>
                    <a:pt x="4105825" y="5448299"/>
                  </a:lnTo>
                  <a:lnTo>
                    <a:pt x="4105825" y="5206999"/>
                  </a:lnTo>
                  <a:lnTo>
                    <a:pt x="4007469" y="5206999"/>
                  </a:lnTo>
                  <a:lnTo>
                    <a:pt x="4007469" y="5067299"/>
                  </a:lnTo>
                  <a:lnTo>
                    <a:pt x="4105825" y="5067299"/>
                  </a:lnTo>
                  <a:lnTo>
                    <a:pt x="4105825" y="4127499"/>
                  </a:lnTo>
                  <a:close/>
                </a:path>
                <a:path w="6221095" h="6007100">
                  <a:moveTo>
                    <a:pt x="2277489" y="4292599"/>
                  </a:moveTo>
                  <a:lnTo>
                    <a:pt x="1376908" y="4292599"/>
                  </a:lnTo>
                  <a:lnTo>
                    <a:pt x="1453588" y="4317999"/>
                  </a:lnTo>
                  <a:lnTo>
                    <a:pt x="1488847" y="4356099"/>
                  </a:lnTo>
                  <a:lnTo>
                    <a:pt x="1516496" y="4394199"/>
                  </a:lnTo>
                  <a:lnTo>
                    <a:pt x="1533691" y="4432299"/>
                  </a:lnTo>
                  <a:lnTo>
                    <a:pt x="1542906" y="4470399"/>
                  </a:lnTo>
                  <a:lnTo>
                    <a:pt x="1546620" y="4521199"/>
                  </a:lnTo>
                  <a:lnTo>
                    <a:pt x="1547308" y="4559299"/>
                  </a:lnTo>
                  <a:lnTo>
                    <a:pt x="1547308" y="4914899"/>
                  </a:lnTo>
                  <a:lnTo>
                    <a:pt x="1404553" y="5041899"/>
                  </a:lnTo>
                  <a:lnTo>
                    <a:pt x="1501695" y="5067299"/>
                  </a:lnTo>
                  <a:lnTo>
                    <a:pt x="1548721" y="5092699"/>
                  </a:lnTo>
                  <a:lnTo>
                    <a:pt x="1591785" y="5118099"/>
                  </a:lnTo>
                  <a:lnTo>
                    <a:pt x="1626025" y="5168899"/>
                  </a:lnTo>
                  <a:lnTo>
                    <a:pt x="1650240" y="5206999"/>
                  </a:lnTo>
                  <a:lnTo>
                    <a:pt x="1666125" y="5257799"/>
                  </a:lnTo>
                  <a:lnTo>
                    <a:pt x="1675374" y="5308599"/>
                  </a:lnTo>
                  <a:lnTo>
                    <a:pt x="1679681" y="5359399"/>
                  </a:lnTo>
                  <a:lnTo>
                    <a:pt x="1680740" y="5410199"/>
                  </a:lnTo>
                  <a:lnTo>
                    <a:pt x="1680740" y="5422899"/>
                  </a:lnTo>
                  <a:lnTo>
                    <a:pt x="1254768" y="5422899"/>
                  </a:lnTo>
                  <a:lnTo>
                    <a:pt x="1266542" y="5473699"/>
                  </a:lnTo>
                  <a:lnTo>
                    <a:pt x="1292787" y="5511799"/>
                  </a:lnTo>
                  <a:lnTo>
                    <a:pt x="1335712" y="5537199"/>
                  </a:lnTo>
                  <a:lnTo>
                    <a:pt x="1397522" y="5549899"/>
                  </a:lnTo>
                  <a:lnTo>
                    <a:pt x="1459949" y="5537199"/>
                  </a:lnTo>
                  <a:lnTo>
                    <a:pt x="1507244" y="5511799"/>
                  </a:lnTo>
                  <a:lnTo>
                    <a:pt x="1540068" y="5499099"/>
                  </a:lnTo>
                  <a:lnTo>
                    <a:pt x="1559079" y="5473699"/>
                  </a:lnTo>
                  <a:lnTo>
                    <a:pt x="1570771" y="5460999"/>
                  </a:lnTo>
                  <a:lnTo>
                    <a:pt x="1777393" y="5460999"/>
                  </a:lnTo>
                  <a:lnTo>
                    <a:pt x="1776726" y="5448299"/>
                  </a:lnTo>
                  <a:lnTo>
                    <a:pt x="1776726" y="5194299"/>
                  </a:lnTo>
                  <a:lnTo>
                    <a:pt x="1678449" y="5194299"/>
                  </a:lnTo>
                  <a:lnTo>
                    <a:pt x="1678449" y="5041899"/>
                  </a:lnTo>
                  <a:lnTo>
                    <a:pt x="1776726" y="5041899"/>
                  </a:lnTo>
                  <a:lnTo>
                    <a:pt x="1776726" y="4889499"/>
                  </a:lnTo>
                  <a:lnTo>
                    <a:pt x="2160619" y="4889499"/>
                  </a:lnTo>
                  <a:lnTo>
                    <a:pt x="2140730" y="4876799"/>
                  </a:lnTo>
                  <a:lnTo>
                    <a:pt x="2106791" y="4838699"/>
                  </a:lnTo>
                  <a:lnTo>
                    <a:pt x="2097519" y="4825999"/>
                  </a:lnTo>
                  <a:lnTo>
                    <a:pt x="1818833" y="4825999"/>
                  </a:lnTo>
                  <a:lnTo>
                    <a:pt x="1762344" y="4813299"/>
                  </a:lnTo>
                  <a:lnTo>
                    <a:pt x="1712646" y="4800599"/>
                  </a:lnTo>
                  <a:lnTo>
                    <a:pt x="1670399" y="4775199"/>
                  </a:lnTo>
                  <a:lnTo>
                    <a:pt x="1636263" y="4749799"/>
                  </a:lnTo>
                  <a:lnTo>
                    <a:pt x="1608623" y="4711699"/>
                  </a:lnTo>
                  <a:lnTo>
                    <a:pt x="1588872" y="4660899"/>
                  </a:lnTo>
                  <a:lnTo>
                    <a:pt x="1577016" y="4610099"/>
                  </a:lnTo>
                  <a:lnTo>
                    <a:pt x="1573062" y="4571999"/>
                  </a:lnTo>
                  <a:lnTo>
                    <a:pt x="1576647" y="4521199"/>
                  </a:lnTo>
                  <a:lnTo>
                    <a:pt x="1587697" y="4470399"/>
                  </a:lnTo>
                  <a:lnTo>
                    <a:pt x="1606657" y="4432299"/>
                  </a:lnTo>
                  <a:lnTo>
                    <a:pt x="1633971" y="4394199"/>
                  </a:lnTo>
                  <a:lnTo>
                    <a:pt x="1669470" y="4356099"/>
                  </a:lnTo>
                  <a:lnTo>
                    <a:pt x="1712656" y="4330699"/>
                  </a:lnTo>
                  <a:lnTo>
                    <a:pt x="1763308" y="4317999"/>
                  </a:lnTo>
                  <a:lnTo>
                    <a:pt x="1821203" y="4305299"/>
                  </a:lnTo>
                  <a:lnTo>
                    <a:pt x="2224951" y="4305299"/>
                  </a:lnTo>
                  <a:lnTo>
                    <a:pt x="2277489" y="4292599"/>
                  </a:lnTo>
                  <a:close/>
                </a:path>
                <a:path w="6221095" h="6007100">
                  <a:moveTo>
                    <a:pt x="999309" y="5524499"/>
                  </a:moveTo>
                  <a:lnTo>
                    <a:pt x="905101" y="5524499"/>
                  </a:lnTo>
                  <a:lnTo>
                    <a:pt x="925257" y="5537199"/>
                  </a:lnTo>
                  <a:lnTo>
                    <a:pt x="976302" y="5537199"/>
                  </a:lnTo>
                  <a:lnTo>
                    <a:pt x="999309" y="5524499"/>
                  </a:lnTo>
                  <a:close/>
                </a:path>
                <a:path w="6221095" h="6007100">
                  <a:moveTo>
                    <a:pt x="2095671" y="5524499"/>
                  </a:moveTo>
                  <a:lnTo>
                    <a:pt x="2001749" y="5524499"/>
                  </a:lnTo>
                  <a:lnTo>
                    <a:pt x="2021763" y="5537199"/>
                  </a:lnTo>
                  <a:lnTo>
                    <a:pt x="2072793" y="5537199"/>
                  </a:lnTo>
                  <a:lnTo>
                    <a:pt x="2095671" y="5524499"/>
                  </a:lnTo>
                  <a:close/>
                </a:path>
                <a:path w="6221095" h="6007100">
                  <a:moveTo>
                    <a:pt x="3478533" y="5524499"/>
                  </a:moveTo>
                  <a:lnTo>
                    <a:pt x="3440924" y="5524499"/>
                  </a:lnTo>
                  <a:lnTo>
                    <a:pt x="3462048" y="5537199"/>
                  </a:lnTo>
                  <a:lnTo>
                    <a:pt x="3478533" y="5524499"/>
                  </a:lnTo>
                  <a:close/>
                </a:path>
                <a:path w="6221095" h="6007100">
                  <a:moveTo>
                    <a:pt x="4423536" y="5524499"/>
                  </a:moveTo>
                  <a:lnTo>
                    <a:pt x="4329328" y="5524499"/>
                  </a:lnTo>
                  <a:lnTo>
                    <a:pt x="4348781" y="5537199"/>
                  </a:lnTo>
                  <a:lnTo>
                    <a:pt x="4399825" y="5537199"/>
                  </a:lnTo>
                  <a:lnTo>
                    <a:pt x="4423536" y="5524499"/>
                  </a:lnTo>
                  <a:close/>
                </a:path>
                <a:path w="6221095" h="6007100">
                  <a:moveTo>
                    <a:pt x="982048" y="4444999"/>
                  </a:moveTo>
                  <a:lnTo>
                    <a:pt x="927725" y="4444999"/>
                  </a:lnTo>
                  <a:lnTo>
                    <a:pt x="911846" y="4457699"/>
                  </a:lnTo>
                  <a:lnTo>
                    <a:pt x="897714" y="4457699"/>
                  </a:lnTo>
                  <a:lnTo>
                    <a:pt x="868303" y="4495799"/>
                  </a:lnTo>
                  <a:lnTo>
                    <a:pt x="855280" y="4546599"/>
                  </a:lnTo>
                  <a:lnTo>
                    <a:pt x="854471" y="4571999"/>
                  </a:lnTo>
                  <a:lnTo>
                    <a:pt x="854471" y="5041899"/>
                  </a:lnTo>
                  <a:lnTo>
                    <a:pt x="1039412" y="5041899"/>
                  </a:lnTo>
                  <a:lnTo>
                    <a:pt x="1039412" y="5194299"/>
                  </a:lnTo>
                  <a:lnTo>
                    <a:pt x="854471" y="5194299"/>
                  </a:lnTo>
                  <a:lnTo>
                    <a:pt x="854471" y="5422899"/>
                  </a:lnTo>
                  <a:lnTo>
                    <a:pt x="857997" y="5473699"/>
                  </a:lnTo>
                  <a:lnTo>
                    <a:pt x="875565" y="5511799"/>
                  </a:lnTo>
                  <a:lnTo>
                    <a:pt x="888900" y="5524499"/>
                  </a:lnTo>
                  <a:lnTo>
                    <a:pt x="1025350" y="5524499"/>
                  </a:lnTo>
                  <a:lnTo>
                    <a:pt x="1039412" y="5511799"/>
                  </a:lnTo>
                  <a:lnTo>
                    <a:pt x="1104673" y="5511799"/>
                  </a:lnTo>
                  <a:lnTo>
                    <a:pt x="1089220" y="5473699"/>
                  </a:lnTo>
                  <a:lnTo>
                    <a:pt x="1079949" y="5422899"/>
                  </a:lnTo>
                  <a:lnTo>
                    <a:pt x="1076858" y="5372099"/>
                  </a:lnTo>
                  <a:lnTo>
                    <a:pt x="1079949" y="5321299"/>
                  </a:lnTo>
                  <a:lnTo>
                    <a:pt x="1089220" y="5270499"/>
                  </a:lnTo>
                  <a:lnTo>
                    <a:pt x="1104673" y="5232399"/>
                  </a:lnTo>
                  <a:lnTo>
                    <a:pt x="1126307" y="5181599"/>
                  </a:lnTo>
                  <a:lnTo>
                    <a:pt x="1154121" y="5143499"/>
                  </a:lnTo>
                  <a:lnTo>
                    <a:pt x="1187802" y="5118099"/>
                  </a:lnTo>
                  <a:lnTo>
                    <a:pt x="1227122" y="5092699"/>
                  </a:lnTo>
                  <a:lnTo>
                    <a:pt x="1272069" y="5067299"/>
                  </a:lnTo>
                  <a:lnTo>
                    <a:pt x="1322632" y="5054599"/>
                  </a:lnTo>
                  <a:lnTo>
                    <a:pt x="1378799" y="5041899"/>
                  </a:lnTo>
                  <a:lnTo>
                    <a:pt x="1378799" y="4914899"/>
                  </a:lnTo>
                  <a:lnTo>
                    <a:pt x="1030011" y="4914899"/>
                  </a:lnTo>
                  <a:lnTo>
                    <a:pt x="1030011" y="4571999"/>
                  </a:lnTo>
                  <a:lnTo>
                    <a:pt x="1028953" y="4533899"/>
                  </a:lnTo>
                  <a:lnTo>
                    <a:pt x="1025044" y="4508499"/>
                  </a:lnTo>
                  <a:lnTo>
                    <a:pt x="1017180" y="4483099"/>
                  </a:lnTo>
                  <a:lnTo>
                    <a:pt x="1004257" y="4470399"/>
                  </a:lnTo>
                  <a:lnTo>
                    <a:pt x="994467" y="4457699"/>
                  </a:lnTo>
                  <a:lnTo>
                    <a:pt x="982048" y="4444999"/>
                  </a:lnTo>
                  <a:close/>
                </a:path>
                <a:path w="6221095" h="6007100">
                  <a:moveTo>
                    <a:pt x="2558517" y="5041899"/>
                  </a:moveTo>
                  <a:lnTo>
                    <a:pt x="2137206" y="5041899"/>
                  </a:lnTo>
                  <a:lnTo>
                    <a:pt x="2137206" y="5194299"/>
                  </a:lnTo>
                  <a:lnTo>
                    <a:pt x="1949974" y="5194299"/>
                  </a:lnTo>
                  <a:lnTo>
                    <a:pt x="1949974" y="5422899"/>
                  </a:lnTo>
                  <a:lnTo>
                    <a:pt x="1950662" y="5448299"/>
                  </a:lnTo>
                  <a:lnTo>
                    <a:pt x="1953757" y="5473699"/>
                  </a:lnTo>
                  <a:lnTo>
                    <a:pt x="1960806" y="5499099"/>
                  </a:lnTo>
                  <a:lnTo>
                    <a:pt x="1973359" y="5511799"/>
                  </a:lnTo>
                  <a:lnTo>
                    <a:pt x="1985691" y="5524499"/>
                  </a:lnTo>
                  <a:lnTo>
                    <a:pt x="2120853" y="5524499"/>
                  </a:lnTo>
                  <a:lnTo>
                    <a:pt x="2137206" y="5511799"/>
                  </a:lnTo>
                  <a:lnTo>
                    <a:pt x="2219130" y="5511799"/>
                  </a:lnTo>
                  <a:lnTo>
                    <a:pt x="2219130" y="5067299"/>
                  </a:lnTo>
                  <a:lnTo>
                    <a:pt x="2459648" y="5067299"/>
                  </a:lnTo>
                  <a:lnTo>
                    <a:pt x="2507986" y="5054599"/>
                  </a:lnTo>
                  <a:lnTo>
                    <a:pt x="2558517" y="5041899"/>
                  </a:lnTo>
                  <a:close/>
                </a:path>
                <a:path w="6221095" h="6007100">
                  <a:moveTo>
                    <a:pt x="3558034" y="5067299"/>
                  </a:moveTo>
                  <a:lnTo>
                    <a:pt x="3368432" y="5067299"/>
                  </a:lnTo>
                  <a:lnTo>
                    <a:pt x="3368432" y="5410199"/>
                  </a:lnTo>
                  <a:lnTo>
                    <a:pt x="3369168" y="5435599"/>
                  </a:lnTo>
                  <a:lnTo>
                    <a:pt x="3372540" y="5460999"/>
                  </a:lnTo>
                  <a:lnTo>
                    <a:pt x="3380297" y="5486399"/>
                  </a:lnTo>
                  <a:lnTo>
                    <a:pt x="3394187" y="5511799"/>
                  </a:lnTo>
                  <a:lnTo>
                    <a:pt x="3407445" y="5511799"/>
                  </a:lnTo>
                  <a:lnTo>
                    <a:pt x="3422874" y="5524499"/>
                  </a:lnTo>
                  <a:lnTo>
                    <a:pt x="3493678" y="5524499"/>
                  </a:lnTo>
                  <a:lnTo>
                    <a:pt x="3508808" y="5511799"/>
                  </a:lnTo>
                  <a:lnTo>
                    <a:pt x="3525249" y="5499099"/>
                  </a:lnTo>
                  <a:lnTo>
                    <a:pt x="3540545" y="5473699"/>
                  </a:lnTo>
                  <a:lnTo>
                    <a:pt x="3549265" y="5448299"/>
                  </a:lnTo>
                  <a:lnTo>
                    <a:pt x="3553600" y="5422899"/>
                  </a:lnTo>
                  <a:lnTo>
                    <a:pt x="3555743" y="5384799"/>
                  </a:lnTo>
                  <a:lnTo>
                    <a:pt x="3557068" y="5372099"/>
                  </a:lnTo>
                  <a:lnTo>
                    <a:pt x="3557748" y="5359399"/>
                  </a:lnTo>
                  <a:lnTo>
                    <a:pt x="3557998" y="5333999"/>
                  </a:lnTo>
                  <a:lnTo>
                    <a:pt x="3558034" y="5067299"/>
                  </a:lnTo>
                  <a:close/>
                </a:path>
                <a:path w="6221095" h="6007100">
                  <a:moveTo>
                    <a:pt x="4408402" y="4444999"/>
                  </a:moveTo>
                  <a:lnTo>
                    <a:pt x="4370397" y="4444999"/>
                  </a:lnTo>
                  <a:lnTo>
                    <a:pt x="4350678" y="4457699"/>
                  </a:lnTo>
                  <a:lnTo>
                    <a:pt x="4314150" y="4483099"/>
                  </a:lnTo>
                  <a:lnTo>
                    <a:pt x="4283132" y="4546599"/>
                  </a:lnTo>
                  <a:lnTo>
                    <a:pt x="4277944" y="4584699"/>
                  </a:lnTo>
                  <a:lnTo>
                    <a:pt x="4276704" y="4635499"/>
                  </a:lnTo>
                  <a:lnTo>
                    <a:pt x="4276704" y="5067299"/>
                  </a:lnTo>
                  <a:lnTo>
                    <a:pt x="4477998" y="5067299"/>
                  </a:lnTo>
                  <a:lnTo>
                    <a:pt x="4477998" y="5206999"/>
                  </a:lnTo>
                  <a:lnTo>
                    <a:pt x="4276704" y="5206999"/>
                  </a:lnTo>
                  <a:lnTo>
                    <a:pt x="4276704" y="5422899"/>
                  </a:lnTo>
                  <a:lnTo>
                    <a:pt x="4280486" y="5473699"/>
                  </a:lnTo>
                  <a:lnTo>
                    <a:pt x="4300088" y="5511799"/>
                  </a:lnTo>
                  <a:lnTo>
                    <a:pt x="4313386" y="5524499"/>
                  </a:lnTo>
                  <a:lnTo>
                    <a:pt x="4449873" y="5524499"/>
                  </a:lnTo>
                  <a:lnTo>
                    <a:pt x="4463935" y="5511799"/>
                  </a:lnTo>
                  <a:lnTo>
                    <a:pt x="6220967" y="5511799"/>
                  </a:lnTo>
                  <a:lnTo>
                    <a:pt x="6220967" y="5143499"/>
                  </a:lnTo>
                  <a:lnTo>
                    <a:pt x="4772907" y="5143499"/>
                  </a:lnTo>
                  <a:lnTo>
                    <a:pt x="4782308" y="5118099"/>
                  </a:lnTo>
                  <a:lnTo>
                    <a:pt x="4802601" y="5079999"/>
                  </a:lnTo>
                  <a:lnTo>
                    <a:pt x="4825033" y="5016499"/>
                  </a:lnTo>
                  <a:lnTo>
                    <a:pt x="4846680" y="4965699"/>
                  </a:lnTo>
                  <a:lnTo>
                    <a:pt x="4864618" y="4927599"/>
                  </a:lnTo>
                  <a:lnTo>
                    <a:pt x="4870271" y="4914899"/>
                  </a:lnTo>
                  <a:lnTo>
                    <a:pt x="4477998" y="4914899"/>
                  </a:lnTo>
                  <a:lnTo>
                    <a:pt x="4477928" y="4559299"/>
                  </a:lnTo>
                  <a:lnTo>
                    <a:pt x="4477858" y="4546599"/>
                  </a:lnTo>
                  <a:lnTo>
                    <a:pt x="4473564" y="4508499"/>
                  </a:lnTo>
                  <a:lnTo>
                    <a:pt x="4464455" y="4483099"/>
                  </a:lnTo>
                  <a:lnTo>
                    <a:pt x="4449873" y="4470399"/>
                  </a:lnTo>
                  <a:lnTo>
                    <a:pt x="4438380" y="4457699"/>
                  </a:lnTo>
                  <a:lnTo>
                    <a:pt x="4424702" y="4457699"/>
                  </a:lnTo>
                  <a:lnTo>
                    <a:pt x="4408402" y="4444999"/>
                  </a:lnTo>
                  <a:close/>
                </a:path>
                <a:path w="6221095" h="6007100">
                  <a:moveTo>
                    <a:pt x="2912588" y="5194299"/>
                  </a:moveTo>
                  <a:lnTo>
                    <a:pt x="2807210" y="5194299"/>
                  </a:lnTo>
                  <a:lnTo>
                    <a:pt x="2761302" y="5219699"/>
                  </a:lnTo>
                  <a:lnTo>
                    <a:pt x="2729895" y="5245099"/>
                  </a:lnTo>
                  <a:lnTo>
                    <a:pt x="2715412" y="5257799"/>
                  </a:lnTo>
                  <a:lnTo>
                    <a:pt x="2703641" y="5270499"/>
                  </a:lnTo>
                  <a:lnTo>
                    <a:pt x="2974126" y="5270499"/>
                  </a:lnTo>
                  <a:lnTo>
                    <a:pt x="2973084" y="5257799"/>
                  </a:lnTo>
                  <a:lnTo>
                    <a:pt x="2967277" y="5245099"/>
                  </a:lnTo>
                  <a:lnTo>
                    <a:pt x="2958403" y="5219699"/>
                  </a:lnTo>
                  <a:lnTo>
                    <a:pt x="2947122" y="5206999"/>
                  </a:lnTo>
                  <a:lnTo>
                    <a:pt x="2931392" y="5206999"/>
                  </a:lnTo>
                  <a:lnTo>
                    <a:pt x="2912588" y="5194299"/>
                  </a:lnTo>
                  <a:close/>
                </a:path>
                <a:path w="6221095" h="6007100">
                  <a:moveTo>
                    <a:pt x="6220967" y="4317999"/>
                  </a:moveTo>
                  <a:lnTo>
                    <a:pt x="5297235" y="4317999"/>
                  </a:lnTo>
                  <a:lnTo>
                    <a:pt x="4950817" y="5143499"/>
                  </a:lnTo>
                  <a:lnTo>
                    <a:pt x="6220967" y="5143499"/>
                  </a:lnTo>
                  <a:lnTo>
                    <a:pt x="6220967" y="4317999"/>
                  </a:lnTo>
                  <a:close/>
                </a:path>
                <a:path w="6221095" h="6007100">
                  <a:moveTo>
                    <a:pt x="2459648" y="5067299"/>
                  </a:moveTo>
                  <a:lnTo>
                    <a:pt x="2375946" y="5067299"/>
                  </a:lnTo>
                  <a:lnTo>
                    <a:pt x="2378316" y="5130799"/>
                  </a:lnTo>
                  <a:lnTo>
                    <a:pt x="2415694" y="5105399"/>
                  </a:lnTo>
                  <a:lnTo>
                    <a:pt x="2459648" y="5067299"/>
                  </a:lnTo>
                  <a:close/>
                </a:path>
                <a:path w="6221095" h="6007100">
                  <a:moveTo>
                    <a:pt x="2597831" y="4711699"/>
                  </a:moveTo>
                  <a:lnTo>
                    <a:pt x="2483624" y="4711699"/>
                  </a:lnTo>
                  <a:lnTo>
                    <a:pt x="2584271" y="4800599"/>
                  </a:lnTo>
                  <a:lnTo>
                    <a:pt x="2581980" y="4813299"/>
                  </a:lnTo>
                  <a:lnTo>
                    <a:pt x="2577240" y="4813299"/>
                  </a:lnTo>
                  <a:lnTo>
                    <a:pt x="2562146" y="4838699"/>
                  </a:lnTo>
                  <a:lnTo>
                    <a:pt x="2537485" y="4864099"/>
                  </a:lnTo>
                  <a:lnTo>
                    <a:pt x="2502673" y="4889499"/>
                  </a:lnTo>
                  <a:lnTo>
                    <a:pt x="2457124" y="4914899"/>
                  </a:lnTo>
                  <a:lnTo>
                    <a:pt x="2400251" y="4927599"/>
                  </a:lnTo>
                  <a:lnTo>
                    <a:pt x="2331469" y="4940299"/>
                  </a:lnTo>
                  <a:lnTo>
                    <a:pt x="3787452" y="4940299"/>
                  </a:lnTo>
                  <a:lnTo>
                    <a:pt x="3787452" y="4927599"/>
                  </a:lnTo>
                  <a:lnTo>
                    <a:pt x="2769818" y="4927599"/>
                  </a:lnTo>
                  <a:lnTo>
                    <a:pt x="2730294" y="4914899"/>
                  </a:lnTo>
                  <a:lnTo>
                    <a:pt x="2693837" y="4902199"/>
                  </a:lnTo>
                  <a:lnTo>
                    <a:pt x="2661534" y="4889499"/>
                  </a:lnTo>
                  <a:lnTo>
                    <a:pt x="2634491" y="4851399"/>
                  </a:lnTo>
                  <a:lnTo>
                    <a:pt x="2613817" y="4825999"/>
                  </a:lnTo>
                  <a:lnTo>
                    <a:pt x="2600610" y="4775199"/>
                  </a:lnTo>
                  <a:lnTo>
                    <a:pt x="2595963" y="4737099"/>
                  </a:lnTo>
                  <a:lnTo>
                    <a:pt x="2597831" y="4711699"/>
                  </a:lnTo>
                  <a:close/>
                </a:path>
                <a:path w="6221095" h="6007100">
                  <a:moveTo>
                    <a:pt x="2986938" y="4876799"/>
                  </a:moveTo>
                  <a:lnTo>
                    <a:pt x="2959142" y="4889499"/>
                  </a:lnTo>
                  <a:lnTo>
                    <a:pt x="2921051" y="4914899"/>
                  </a:lnTo>
                  <a:lnTo>
                    <a:pt x="2871999" y="4927599"/>
                  </a:lnTo>
                  <a:lnTo>
                    <a:pt x="3787452" y="4927599"/>
                  </a:lnTo>
                  <a:lnTo>
                    <a:pt x="3787452" y="4914899"/>
                  </a:lnTo>
                  <a:lnTo>
                    <a:pt x="2989229" y="4914899"/>
                  </a:lnTo>
                  <a:lnTo>
                    <a:pt x="2986938" y="4876799"/>
                  </a:lnTo>
                  <a:close/>
                </a:path>
                <a:path w="6221095" h="6007100">
                  <a:moveTo>
                    <a:pt x="1330233" y="4444999"/>
                  </a:moveTo>
                  <a:lnTo>
                    <a:pt x="1276707" y="4444999"/>
                  </a:lnTo>
                  <a:lnTo>
                    <a:pt x="1258530" y="4457699"/>
                  </a:lnTo>
                  <a:lnTo>
                    <a:pt x="1242561" y="4457699"/>
                  </a:lnTo>
                  <a:lnTo>
                    <a:pt x="1229014" y="4470399"/>
                  </a:lnTo>
                  <a:lnTo>
                    <a:pt x="1213432" y="4495799"/>
                  </a:lnTo>
                  <a:lnTo>
                    <a:pt x="1204435" y="4521199"/>
                  </a:lnTo>
                  <a:lnTo>
                    <a:pt x="1200696" y="4546599"/>
                  </a:lnTo>
                  <a:lnTo>
                    <a:pt x="1200793" y="4559299"/>
                  </a:lnTo>
                  <a:lnTo>
                    <a:pt x="1200890" y="4914899"/>
                  </a:lnTo>
                  <a:lnTo>
                    <a:pt x="1378799" y="4914899"/>
                  </a:lnTo>
                  <a:lnTo>
                    <a:pt x="1378799" y="4571999"/>
                  </a:lnTo>
                  <a:lnTo>
                    <a:pt x="1377408" y="4533899"/>
                  </a:lnTo>
                  <a:lnTo>
                    <a:pt x="1372943" y="4508499"/>
                  </a:lnTo>
                  <a:lnTo>
                    <a:pt x="1364968" y="4483099"/>
                  </a:lnTo>
                  <a:lnTo>
                    <a:pt x="1353045" y="4470399"/>
                  </a:lnTo>
                  <a:lnTo>
                    <a:pt x="1342958" y="4457699"/>
                  </a:lnTo>
                  <a:lnTo>
                    <a:pt x="1330233" y="4444999"/>
                  </a:lnTo>
                  <a:close/>
                </a:path>
                <a:path w="6221095" h="6007100">
                  <a:moveTo>
                    <a:pt x="3486406" y="4292599"/>
                  </a:moveTo>
                  <a:lnTo>
                    <a:pt x="2940652" y="4292599"/>
                  </a:lnTo>
                  <a:lnTo>
                    <a:pt x="2995401" y="4305299"/>
                  </a:lnTo>
                  <a:lnTo>
                    <a:pt x="3041810" y="4330699"/>
                  </a:lnTo>
                  <a:lnTo>
                    <a:pt x="3080554" y="4356099"/>
                  </a:lnTo>
                  <a:lnTo>
                    <a:pt x="3111634" y="4406899"/>
                  </a:lnTo>
                  <a:lnTo>
                    <a:pt x="3130909" y="4444999"/>
                  </a:lnTo>
                  <a:lnTo>
                    <a:pt x="3141194" y="4495799"/>
                  </a:lnTo>
                  <a:lnTo>
                    <a:pt x="3145301" y="4546599"/>
                  </a:lnTo>
                  <a:lnTo>
                    <a:pt x="3146045" y="4597399"/>
                  </a:lnTo>
                  <a:lnTo>
                    <a:pt x="3146045" y="4914899"/>
                  </a:lnTo>
                  <a:lnTo>
                    <a:pt x="3195263" y="4914899"/>
                  </a:lnTo>
                  <a:lnTo>
                    <a:pt x="3195263" y="4317999"/>
                  </a:lnTo>
                  <a:lnTo>
                    <a:pt x="3437785" y="4317999"/>
                  </a:lnTo>
                  <a:lnTo>
                    <a:pt x="3486406" y="4292599"/>
                  </a:lnTo>
                  <a:close/>
                </a:path>
                <a:path w="6221095" h="6007100">
                  <a:moveTo>
                    <a:pt x="3602512" y="4292599"/>
                  </a:moveTo>
                  <a:lnTo>
                    <a:pt x="3572096" y="4292599"/>
                  </a:lnTo>
                  <a:lnTo>
                    <a:pt x="3572096" y="4470399"/>
                  </a:lnTo>
                  <a:lnTo>
                    <a:pt x="3461189" y="4470399"/>
                  </a:lnTo>
                  <a:lnTo>
                    <a:pt x="3410619" y="4495799"/>
                  </a:lnTo>
                  <a:lnTo>
                    <a:pt x="3384165" y="4533899"/>
                  </a:lnTo>
                  <a:lnTo>
                    <a:pt x="3369331" y="4571999"/>
                  </a:lnTo>
                  <a:lnTo>
                    <a:pt x="3362837" y="4610099"/>
                  </a:lnTo>
                  <a:lnTo>
                    <a:pt x="3361401" y="4660899"/>
                  </a:lnTo>
                  <a:lnTo>
                    <a:pt x="3361401" y="4914899"/>
                  </a:lnTo>
                  <a:lnTo>
                    <a:pt x="3787452" y="4914899"/>
                  </a:lnTo>
                  <a:lnTo>
                    <a:pt x="3787452" y="4902199"/>
                  </a:lnTo>
                  <a:lnTo>
                    <a:pt x="3780414" y="4889499"/>
                  </a:lnTo>
                  <a:lnTo>
                    <a:pt x="3766366" y="4889499"/>
                  </a:lnTo>
                  <a:lnTo>
                    <a:pt x="3759328" y="4876799"/>
                  </a:lnTo>
                  <a:lnTo>
                    <a:pt x="3728365" y="4838699"/>
                  </a:lnTo>
                  <a:lnTo>
                    <a:pt x="3708155" y="4800599"/>
                  </a:lnTo>
                  <a:lnTo>
                    <a:pt x="3697159" y="4749799"/>
                  </a:lnTo>
                  <a:lnTo>
                    <a:pt x="3693836" y="4698999"/>
                  </a:lnTo>
                  <a:lnTo>
                    <a:pt x="3693836" y="4444999"/>
                  </a:lnTo>
                  <a:lnTo>
                    <a:pt x="3602512" y="4444999"/>
                  </a:lnTo>
                  <a:lnTo>
                    <a:pt x="3602512" y="4292599"/>
                  </a:lnTo>
                  <a:close/>
                </a:path>
                <a:path w="6221095" h="6007100">
                  <a:moveTo>
                    <a:pt x="6220967" y="4292599"/>
                  </a:moveTo>
                  <a:lnTo>
                    <a:pt x="4454534" y="4292599"/>
                  </a:lnTo>
                  <a:lnTo>
                    <a:pt x="4490955" y="4305299"/>
                  </a:lnTo>
                  <a:lnTo>
                    <a:pt x="4526257" y="4305299"/>
                  </a:lnTo>
                  <a:lnTo>
                    <a:pt x="4560241" y="4330699"/>
                  </a:lnTo>
                  <a:lnTo>
                    <a:pt x="4592707" y="4356099"/>
                  </a:lnTo>
                  <a:lnTo>
                    <a:pt x="4623538" y="4406899"/>
                  </a:lnTo>
                  <a:lnTo>
                    <a:pt x="4641223" y="4444999"/>
                  </a:lnTo>
                  <a:lnTo>
                    <a:pt x="4649265" y="4508499"/>
                  </a:lnTo>
                  <a:lnTo>
                    <a:pt x="4651167" y="4559299"/>
                  </a:lnTo>
                  <a:lnTo>
                    <a:pt x="4651167" y="4914899"/>
                  </a:lnTo>
                  <a:lnTo>
                    <a:pt x="4870271" y="4914899"/>
                  </a:lnTo>
                  <a:lnTo>
                    <a:pt x="4875924" y="4902199"/>
                  </a:lnTo>
                  <a:lnTo>
                    <a:pt x="4625413" y="4317999"/>
                  </a:lnTo>
                  <a:lnTo>
                    <a:pt x="6220967" y="4317999"/>
                  </a:lnTo>
                  <a:lnTo>
                    <a:pt x="6220967" y="4292599"/>
                  </a:lnTo>
                  <a:close/>
                </a:path>
                <a:path w="6221095" h="6007100">
                  <a:moveTo>
                    <a:pt x="2031073" y="4635499"/>
                  </a:moveTo>
                  <a:lnTo>
                    <a:pt x="1954635" y="4635499"/>
                  </a:lnTo>
                  <a:lnTo>
                    <a:pt x="1970443" y="4660899"/>
                  </a:lnTo>
                  <a:lnTo>
                    <a:pt x="2017836" y="4698999"/>
                  </a:lnTo>
                  <a:lnTo>
                    <a:pt x="2027158" y="4711699"/>
                  </a:lnTo>
                  <a:lnTo>
                    <a:pt x="2022497" y="4711699"/>
                  </a:lnTo>
                  <a:lnTo>
                    <a:pt x="2012791" y="4737099"/>
                  </a:lnTo>
                  <a:lnTo>
                    <a:pt x="1988587" y="4762499"/>
                  </a:lnTo>
                  <a:lnTo>
                    <a:pt x="1948871" y="4787899"/>
                  </a:lnTo>
                  <a:lnTo>
                    <a:pt x="1892625" y="4813299"/>
                  </a:lnTo>
                  <a:lnTo>
                    <a:pt x="1818833" y="4825999"/>
                  </a:lnTo>
                  <a:lnTo>
                    <a:pt x="2097519" y="4825999"/>
                  </a:lnTo>
                  <a:lnTo>
                    <a:pt x="2078976" y="4800599"/>
                  </a:lnTo>
                  <a:lnTo>
                    <a:pt x="2057343" y="4762499"/>
                  </a:lnTo>
                  <a:lnTo>
                    <a:pt x="2041890" y="4711699"/>
                  </a:lnTo>
                  <a:lnTo>
                    <a:pt x="2032619" y="4660899"/>
                  </a:lnTo>
                  <a:lnTo>
                    <a:pt x="2031073" y="4635499"/>
                  </a:lnTo>
                  <a:close/>
                </a:path>
                <a:path w="6221095" h="6007100">
                  <a:moveTo>
                    <a:pt x="2393840" y="4444999"/>
                  </a:moveTo>
                  <a:lnTo>
                    <a:pt x="2306603" y="4444999"/>
                  </a:lnTo>
                  <a:lnTo>
                    <a:pt x="2277373" y="4457699"/>
                  </a:lnTo>
                  <a:lnTo>
                    <a:pt x="2233192" y="4495799"/>
                  </a:lnTo>
                  <a:lnTo>
                    <a:pt x="2206845" y="4546599"/>
                  </a:lnTo>
                  <a:lnTo>
                    <a:pt x="2200241" y="4584699"/>
                  </a:lnTo>
                  <a:lnTo>
                    <a:pt x="2198037" y="4610099"/>
                  </a:lnTo>
                  <a:lnTo>
                    <a:pt x="2200241" y="4648199"/>
                  </a:lnTo>
                  <a:lnTo>
                    <a:pt x="2206845" y="4686299"/>
                  </a:lnTo>
                  <a:lnTo>
                    <a:pt x="2217834" y="4711699"/>
                  </a:lnTo>
                  <a:lnTo>
                    <a:pt x="2233192" y="4737099"/>
                  </a:lnTo>
                  <a:lnTo>
                    <a:pt x="2252601" y="4749799"/>
                  </a:lnTo>
                  <a:lnTo>
                    <a:pt x="2276188" y="4775199"/>
                  </a:lnTo>
                  <a:lnTo>
                    <a:pt x="2304604" y="4787899"/>
                  </a:lnTo>
                  <a:lnTo>
                    <a:pt x="2338500" y="4787899"/>
                  </a:lnTo>
                  <a:lnTo>
                    <a:pt x="2388644" y="4775199"/>
                  </a:lnTo>
                  <a:lnTo>
                    <a:pt x="2427168" y="4762499"/>
                  </a:lnTo>
                  <a:lnTo>
                    <a:pt x="2454716" y="4737099"/>
                  </a:lnTo>
                  <a:lnTo>
                    <a:pt x="2471932" y="4724399"/>
                  </a:lnTo>
                  <a:lnTo>
                    <a:pt x="2483624" y="4711699"/>
                  </a:lnTo>
                  <a:lnTo>
                    <a:pt x="2597831" y="4711699"/>
                  </a:lnTo>
                  <a:lnTo>
                    <a:pt x="2599699" y="4686299"/>
                  </a:lnTo>
                  <a:lnTo>
                    <a:pt x="2625626" y="4622799"/>
                  </a:lnTo>
                  <a:lnTo>
                    <a:pt x="2685105" y="4571999"/>
                  </a:lnTo>
                  <a:lnTo>
                    <a:pt x="2728062" y="4546599"/>
                  </a:lnTo>
                  <a:lnTo>
                    <a:pt x="2772593" y="4533899"/>
                  </a:lnTo>
                  <a:lnTo>
                    <a:pt x="2817238" y="4533899"/>
                  </a:lnTo>
                  <a:lnTo>
                    <a:pt x="2860537" y="4521199"/>
                  </a:lnTo>
                  <a:lnTo>
                    <a:pt x="2485994" y="4521199"/>
                  </a:lnTo>
                  <a:lnTo>
                    <a:pt x="2476593" y="4508499"/>
                  </a:lnTo>
                  <a:lnTo>
                    <a:pt x="2470336" y="4508499"/>
                  </a:lnTo>
                  <a:lnTo>
                    <a:pt x="2461672" y="4495799"/>
                  </a:lnTo>
                  <a:lnTo>
                    <a:pt x="2449942" y="4483099"/>
                  </a:lnTo>
                  <a:lnTo>
                    <a:pt x="2434486" y="4470399"/>
                  </a:lnTo>
                  <a:lnTo>
                    <a:pt x="2415592" y="4457699"/>
                  </a:lnTo>
                  <a:lnTo>
                    <a:pt x="2393840" y="4444999"/>
                  </a:lnTo>
                  <a:close/>
                </a:path>
                <a:path w="6221095" h="6007100">
                  <a:moveTo>
                    <a:pt x="3985523" y="4775199"/>
                  </a:moveTo>
                  <a:lnTo>
                    <a:pt x="3938792" y="4775199"/>
                  </a:lnTo>
                  <a:lnTo>
                    <a:pt x="3962992" y="4787899"/>
                  </a:lnTo>
                  <a:lnTo>
                    <a:pt x="3985523" y="4775199"/>
                  </a:lnTo>
                  <a:close/>
                </a:path>
                <a:path w="6221095" h="6007100">
                  <a:moveTo>
                    <a:pt x="4049577" y="4762499"/>
                  </a:moveTo>
                  <a:lnTo>
                    <a:pt x="3901768" y="4762499"/>
                  </a:lnTo>
                  <a:lnTo>
                    <a:pt x="3918524" y="4775199"/>
                  </a:lnTo>
                  <a:lnTo>
                    <a:pt x="4035594" y="4775199"/>
                  </a:lnTo>
                  <a:lnTo>
                    <a:pt x="4049577" y="4762499"/>
                  </a:lnTo>
                  <a:close/>
                </a:path>
                <a:path w="6221095" h="6007100">
                  <a:moveTo>
                    <a:pt x="1847440" y="4432299"/>
                  </a:moveTo>
                  <a:lnTo>
                    <a:pt x="1798574" y="4432299"/>
                  </a:lnTo>
                  <a:lnTo>
                    <a:pt x="1775877" y="4444999"/>
                  </a:lnTo>
                  <a:lnTo>
                    <a:pt x="1757119" y="4457699"/>
                  </a:lnTo>
                  <a:lnTo>
                    <a:pt x="1741649" y="4470399"/>
                  </a:lnTo>
                  <a:lnTo>
                    <a:pt x="1729356" y="4495799"/>
                  </a:lnTo>
                  <a:lnTo>
                    <a:pt x="1720566" y="4521199"/>
                  </a:lnTo>
                  <a:lnTo>
                    <a:pt x="1715287" y="4533899"/>
                  </a:lnTo>
                  <a:lnTo>
                    <a:pt x="1713525" y="4571999"/>
                  </a:lnTo>
                  <a:lnTo>
                    <a:pt x="1715287" y="4597399"/>
                  </a:lnTo>
                  <a:lnTo>
                    <a:pt x="1720566" y="4622799"/>
                  </a:lnTo>
                  <a:lnTo>
                    <a:pt x="1729356" y="4635499"/>
                  </a:lnTo>
                  <a:lnTo>
                    <a:pt x="1741649" y="4660899"/>
                  </a:lnTo>
                  <a:lnTo>
                    <a:pt x="1756713" y="4673599"/>
                  </a:lnTo>
                  <a:lnTo>
                    <a:pt x="1774405" y="4686299"/>
                  </a:lnTo>
                  <a:lnTo>
                    <a:pt x="1795608" y="4698999"/>
                  </a:lnTo>
                  <a:lnTo>
                    <a:pt x="1823573" y="4698999"/>
                  </a:lnTo>
                  <a:lnTo>
                    <a:pt x="1867074" y="4686299"/>
                  </a:lnTo>
                  <a:lnTo>
                    <a:pt x="1921637" y="4660899"/>
                  </a:lnTo>
                  <a:lnTo>
                    <a:pt x="1942943" y="4635499"/>
                  </a:lnTo>
                  <a:lnTo>
                    <a:pt x="2031073" y="4635499"/>
                  </a:lnTo>
                  <a:lnTo>
                    <a:pt x="2029528" y="4610099"/>
                  </a:lnTo>
                  <a:lnTo>
                    <a:pt x="2032372" y="4559299"/>
                  </a:lnTo>
                  <a:lnTo>
                    <a:pt x="2041056" y="4521199"/>
                  </a:lnTo>
                  <a:lnTo>
                    <a:pt x="2048431" y="4495799"/>
                  </a:lnTo>
                  <a:lnTo>
                    <a:pt x="1942943" y="4495799"/>
                  </a:lnTo>
                  <a:lnTo>
                    <a:pt x="1931251" y="4483099"/>
                  </a:lnTo>
                  <a:lnTo>
                    <a:pt x="1926762" y="4483099"/>
                  </a:lnTo>
                  <a:lnTo>
                    <a:pt x="1920102" y="4470399"/>
                  </a:lnTo>
                  <a:lnTo>
                    <a:pt x="1910821" y="4470399"/>
                  </a:lnTo>
                  <a:lnTo>
                    <a:pt x="1898466" y="4457699"/>
                  </a:lnTo>
                  <a:lnTo>
                    <a:pt x="1883511" y="4444999"/>
                  </a:lnTo>
                  <a:lnTo>
                    <a:pt x="1866579" y="4444999"/>
                  </a:lnTo>
                  <a:lnTo>
                    <a:pt x="1847440" y="4432299"/>
                  </a:lnTo>
                  <a:close/>
                </a:path>
                <a:path w="6221095" h="6007100">
                  <a:moveTo>
                    <a:pt x="5112294" y="4317999"/>
                  </a:moveTo>
                  <a:lnTo>
                    <a:pt x="4810354" y="4317999"/>
                  </a:lnTo>
                  <a:lnTo>
                    <a:pt x="4964879" y="4698999"/>
                  </a:lnTo>
                  <a:lnTo>
                    <a:pt x="5112294" y="4317999"/>
                  </a:lnTo>
                  <a:close/>
                </a:path>
                <a:path w="6221095" h="6007100">
                  <a:moveTo>
                    <a:pt x="2798809" y="4292599"/>
                  </a:moveTo>
                  <a:lnTo>
                    <a:pt x="2336209" y="4292599"/>
                  </a:lnTo>
                  <a:lnTo>
                    <a:pt x="2411613" y="4305299"/>
                  </a:lnTo>
                  <a:lnTo>
                    <a:pt x="2472204" y="4317999"/>
                  </a:lnTo>
                  <a:lnTo>
                    <a:pt x="2518760" y="4343399"/>
                  </a:lnTo>
                  <a:lnTo>
                    <a:pt x="2552056" y="4381499"/>
                  </a:lnTo>
                  <a:lnTo>
                    <a:pt x="2572871" y="4406899"/>
                  </a:lnTo>
                  <a:lnTo>
                    <a:pt x="2581980" y="4419599"/>
                  </a:lnTo>
                  <a:lnTo>
                    <a:pt x="2586641" y="4419599"/>
                  </a:lnTo>
                  <a:lnTo>
                    <a:pt x="2485994" y="4521199"/>
                  </a:lnTo>
                  <a:lnTo>
                    <a:pt x="2706011" y="4521199"/>
                  </a:lnTo>
                  <a:lnTo>
                    <a:pt x="2610025" y="4406899"/>
                  </a:lnTo>
                  <a:lnTo>
                    <a:pt x="2619427" y="4406899"/>
                  </a:lnTo>
                  <a:lnTo>
                    <a:pt x="2628250" y="4394199"/>
                  </a:lnTo>
                  <a:lnTo>
                    <a:pt x="2650275" y="4368799"/>
                  </a:lnTo>
                  <a:lnTo>
                    <a:pt x="2685827" y="4343399"/>
                  </a:lnTo>
                  <a:lnTo>
                    <a:pt x="2735230" y="4317999"/>
                  </a:lnTo>
                  <a:lnTo>
                    <a:pt x="2798809" y="4292599"/>
                  </a:lnTo>
                  <a:close/>
                </a:path>
                <a:path w="6221095" h="6007100">
                  <a:moveTo>
                    <a:pt x="2893500" y="4432299"/>
                  </a:moveTo>
                  <a:lnTo>
                    <a:pt x="2867568" y="4432299"/>
                  </a:lnTo>
                  <a:lnTo>
                    <a:pt x="2809579" y="4444999"/>
                  </a:lnTo>
                  <a:lnTo>
                    <a:pt x="2763662" y="4470399"/>
                  </a:lnTo>
                  <a:lnTo>
                    <a:pt x="2732232" y="4495799"/>
                  </a:lnTo>
                  <a:lnTo>
                    <a:pt x="2717703" y="4508499"/>
                  </a:lnTo>
                  <a:lnTo>
                    <a:pt x="2706011" y="4521199"/>
                  </a:lnTo>
                  <a:lnTo>
                    <a:pt x="2977537" y="4521199"/>
                  </a:lnTo>
                  <a:lnTo>
                    <a:pt x="2969647" y="4483099"/>
                  </a:lnTo>
                  <a:lnTo>
                    <a:pt x="2933761" y="4444999"/>
                  </a:lnTo>
                  <a:lnTo>
                    <a:pt x="2914948" y="4444999"/>
                  </a:lnTo>
                  <a:lnTo>
                    <a:pt x="2893500" y="4432299"/>
                  </a:lnTo>
                  <a:close/>
                </a:path>
                <a:path w="6221095" h="6007100">
                  <a:moveTo>
                    <a:pt x="2224951" y="4305299"/>
                  </a:moveTo>
                  <a:lnTo>
                    <a:pt x="1821203" y="4305299"/>
                  </a:lnTo>
                  <a:lnTo>
                    <a:pt x="1892682" y="4317999"/>
                  </a:lnTo>
                  <a:lnTo>
                    <a:pt x="1947530" y="4343399"/>
                  </a:lnTo>
                  <a:lnTo>
                    <a:pt x="1986538" y="4368799"/>
                  </a:lnTo>
                  <a:lnTo>
                    <a:pt x="2010499" y="4394199"/>
                  </a:lnTo>
                  <a:lnTo>
                    <a:pt x="2020206" y="4406899"/>
                  </a:lnTo>
                  <a:lnTo>
                    <a:pt x="2027158" y="4419599"/>
                  </a:lnTo>
                  <a:lnTo>
                    <a:pt x="1942943" y="4495799"/>
                  </a:lnTo>
                  <a:lnTo>
                    <a:pt x="2048431" y="4495799"/>
                  </a:lnTo>
                  <a:lnTo>
                    <a:pt x="2076853" y="4432299"/>
                  </a:lnTo>
                  <a:lnTo>
                    <a:pt x="2104421" y="4394199"/>
                  </a:lnTo>
                  <a:lnTo>
                    <a:pt x="2138416" y="4356099"/>
                  </a:lnTo>
                  <a:lnTo>
                    <a:pt x="2178593" y="4330699"/>
                  </a:lnTo>
                  <a:lnTo>
                    <a:pt x="2224951" y="4305299"/>
                  </a:lnTo>
                  <a:close/>
                </a:path>
                <a:path w="6221095" h="6007100">
                  <a:moveTo>
                    <a:pt x="3539913" y="4457699"/>
                  </a:moveTo>
                  <a:lnTo>
                    <a:pt x="3520588" y="4457699"/>
                  </a:lnTo>
                  <a:lnTo>
                    <a:pt x="3490551" y="4470399"/>
                  </a:lnTo>
                  <a:lnTo>
                    <a:pt x="3548262" y="4470399"/>
                  </a:lnTo>
                  <a:lnTo>
                    <a:pt x="3539913" y="4457699"/>
                  </a:lnTo>
                  <a:close/>
                </a:path>
                <a:path w="6221095" h="6007100">
                  <a:moveTo>
                    <a:pt x="3437785" y="4317999"/>
                  </a:moveTo>
                  <a:lnTo>
                    <a:pt x="3354370" y="4317999"/>
                  </a:lnTo>
                  <a:lnTo>
                    <a:pt x="3354370" y="4381499"/>
                  </a:lnTo>
                  <a:lnTo>
                    <a:pt x="3393119" y="4343399"/>
                  </a:lnTo>
                  <a:lnTo>
                    <a:pt x="3437785" y="4317999"/>
                  </a:lnTo>
                  <a:close/>
                </a:path>
                <a:path w="6221095" h="6007100">
                  <a:moveTo>
                    <a:pt x="1338983" y="4292599"/>
                  </a:moveTo>
                  <a:lnTo>
                    <a:pt x="997226" y="4292599"/>
                  </a:lnTo>
                  <a:lnTo>
                    <a:pt x="1058030" y="4305299"/>
                  </a:lnTo>
                  <a:lnTo>
                    <a:pt x="1104341" y="4317999"/>
                  </a:lnTo>
                  <a:lnTo>
                    <a:pt x="1137483" y="4343399"/>
                  </a:lnTo>
                  <a:lnTo>
                    <a:pt x="1158782" y="4368799"/>
                  </a:lnTo>
                  <a:lnTo>
                    <a:pt x="1184317" y="4343399"/>
                  </a:lnTo>
                  <a:lnTo>
                    <a:pt x="1222575" y="4317999"/>
                  </a:lnTo>
                  <a:lnTo>
                    <a:pt x="1273987" y="4305299"/>
                  </a:lnTo>
                  <a:lnTo>
                    <a:pt x="1338983" y="4292599"/>
                  </a:lnTo>
                  <a:close/>
                </a:path>
                <a:path w="6221095" h="6007100">
                  <a:moveTo>
                    <a:pt x="904805" y="4317999"/>
                  </a:moveTo>
                  <a:lnTo>
                    <a:pt x="847440" y="4317999"/>
                  </a:lnTo>
                  <a:lnTo>
                    <a:pt x="849810" y="4356099"/>
                  </a:lnTo>
                  <a:lnTo>
                    <a:pt x="873141" y="4330699"/>
                  </a:lnTo>
                  <a:lnTo>
                    <a:pt x="904805" y="4317999"/>
                  </a:lnTo>
                  <a:close/>
                </a:path>
                <a:path w="6221095" h="6007100">
                  <a:moveTo>
                    <a:pt x="6220967" y="4076699"/>
                  </a:moveTo>
                  <a:lnTo>
                    <a:pt x="4276704" y="4076699"/>
                  </a:lnTo>
                  <a:lnTo>
                    <a:pt x="4276704" y="4330699"/>
                  </a:lnTo>
                  <a:lnTo>
                    <a:pt x="4305325" y="4317999"/>
                  </a:lnTo>
                  <a:lnTo>
                    <a:pt x="4339006" y="4305299"/>
                  </a:lnTo>
                  <a:lnTo>
                    <a:pt x="4378389" y="4292599"/>
                  </a:lnTo>
                  <a:lnTo>
                    <a:pt x="6220967" y="4292599"/>
                  </a:lnTo>
                  <a:lnTo>
                    <a:pt x="6220967" y="4076699"/>
                  </a:lnTo>
                  <a:close/>
                </a:path>
              </a:pathLst>
            </a:custGeom>
            <a:solidFill>
              <a:srgbClr val="FFFFFF"/>
            </a:solidFill>
          </p:spPr>
          <p:txBody>
            <a:bodyPr wrap="square" lIns="0" tIns="0" rIns="0" bIns="0" rtlCol="0"/>
            <a:lstStyle/>
            <a:p>
              <a:endParaRPr/>
            </a:p>
          </p:txBody>
        </p:sp>
        <p:sp>
          <p:nvSpPr>
            <p:cNvPr id="10" name="object 10"/>
            <p:cNvSpPr/>
            <p:nvPr/>
          </p:nvSpPr>
          <p:spPr>
            <a:xfrm>
              <a:off x="5166360" y="5558028"/>
              <a:ext cx="228600" cy="228600"/>
            </a:xfrm>
            <a:custGeom>
              <a:avLst/>
              <a:gdLst/>
              <a:ahLst/>
              <a:cxnLst/>
              <a:rect l="l" t="t" r="r" b="b"/>
              <a:pathLst>
                <a:path w="228600" h="228600">
                  <a:moveTo>
                    <a:pt x="0" y="228600"/>
                  </a:moveTo>
                  <a:lnTo>
                    <a:pt x="228600" y="0"/>
                  </a:lnTo>
                </a:path>
              </a:pathLst>
            </a:custGeom>
            <a:ln w="6096">
              <a:solidFill>
                <a:srgbClr val="EFEFEF"/>
              </a:solidFill>
            </a:ln>
          </p:spPr>
          <p:txBody>
            <a:bodyPr wrap="square" lIns="0" tIns="0" rIns="0" bIns="0" rtlCol="0"/>
            <a:lstStyle/>
            <a:p>
              <a:endParaRPr/>
            </a:p>
          </p:txBody>
        </p:sp>
        <p:sp>
          <p:nvSpPr>
            <p:cNvPr id="11" name="object 11"/>
            <p:cNvSpPr/>
            <p:nvPr/>
          </p:nvSpPr>
          <p:spPr>
            <a:xfrm>
              <a:off x="5166360" y="5480303"/>
              <a:ext cx="228600" cy="227329"/>
            </a:xfrm>
            <a:custGeom>
              <a:avLst/>
              <a:gdLst/>
              <a:ahLst/>
              <a:cxnLst/>
              <a:rect l="l" t="t" r="r" b="b"/>
              <a:pathLst>
                <a:path w="228600" h="227329">
                  <a:moveTo>
                    <a:pt x="0" y="227012"/>
                  </a:moveTo>
                  <a:lnTo>
                    <a:pt x="228600" y="0"/>
                  </a:lnTo>
                </a:path>
              </a:pathLst>
            </a:custGeom>
            <a:ln w="6096">
              <a:solidFill>
                <a:srgbClr val="EFEFEF"/>
              </a:solidFill>
            </a:ln>
          </p:spPr>
          <p:txBody>
            <a:bodyPr wrap="square" lIns="0" tIns="0" rIns="0" bIns="0" rtlCol="0"/>
            <a:lstStyle/>
            <a:p>
              <a:endParaRPr/>
            </a:p>
          </p:txBody>
        </p:sp>
        <p:sp>
          <p:nvSpPr>
            <p:cNvPr id="12" name="object 12"/>
            <p:cNvSpPr/>
            <p:nvPr/>
          </p:nvSpPr>
          <p:spPr>
            <a:xfrm>
              <a:off x="5166360" y="5244084"/>
              <a:ext cx="228600" cy="306705"/>
            </a:xfrm>
            <a:custGeom>
              <a:avLst/>
              <a:gdLst/>
              <a:ahLst/>
              <a:cxnLst/>
              <a:rect l="l" t="t" r="r" b="b"/>
              <a:pathLst>
                <a:path w="228600" h="306704">
                  <a:moveTo>
                    <a:pt x="0" y="306196"/>
                  </a:moveTo>
                  <a:lnTo>
                    <a:pt x="228600" y="79247"/>
                  </a:lnTo>
                </a:path>
                <a:path w="228600" h="306704">
                  <a:moveTo>
                    <a:pt x="0" y="228599"/>
                  </a:moveTo>
                  <a:lnTo>
                    <a:pt x="228600" y="0"/>
                  </a:lnTo>
                </a:path>
              </a:pathLst>
            </a:custGeom>
            <a:ln w="6096">
              <a:solidFill>
                <a:srgbClr val="EFEFEF"/>
              </a:solidFill>
            </a:ln>
          </p:spPr>
          <p:txBody>
            <a:bodyPr wrap="square" lIns="0" tIns="0" rIns="0" bIns="0" rtlCol="0"/>
            <a:lstStyle/>
            <a:p>
              <a:endParaRPr/>
            </a:p>
          </p:txBody>
        </p:sp>
        <p:sp>
          <p:nvSpPr>
            <p:cNvPr id="13" name="object 13"/>
            <p:cNvSpPr/>
            <p:nvPr/>
          </p:nvSpPr>
          <p:spPr>
            <a:xfrm>
              <a:off x="5166360" y="5166359"/>
              <a:ext cx="228600" cy="227329"/>
            </a:xfrm>
            <a:custGeom>
              <a:avLst/>
              <a:gdLst/>
              <a:ahLst/>
              <a:cxnLst/>
              <a:rect l="l" t="t" r="r" b="b"/>
              <a:pathLst>
                <a:path w="228600" h="227329">
                  <a:moveTo>
                    <a:pt x="0" y="227075"/>
                  </a:moveTo>
                  <a:lnTo>
                    <a:pt x="228600" y="0"/>
                  </a:lnTo>
                </a:path>
              </a:pathLst>
            </a:custGeom>
            <a:ln w="6096">
              <a:solidFill>
                <a:srgbClr val="EFEFEF"/>
              </a:solidFill>
            </a:ln>
          </p:spPr>
          <p:txBody>
            <a:bodyPr wrap="square" lIns="0" tIns="0" rIns="0" bIns="0" rtlCol="0"/>
            <a:lstStyle/>
            <a:p>
              <a:endParaRPr/>
            </a:p>
          </p:txBody>
        </p:sp>
        <p:sp>
          <p:nvSpPr>
            <p:cNvPr id="14" name="object 14"/>
            <p:cNvSpPr/>
            <p:nvPr/>
          </p:nvSpPr>
          <p:spPr>
            <a:xfrm>
              <a:off x="5166360" y="3907535"/>
              <a:ext cx="228600" cy="1722120"/>
            </a:xfrm>
            <a:custGeom>
              <a:avLst/>
              <a:gdLst/>
              <a:ahLst/>
              <a:cxnLst/>
              <a:rect l="l" t="t" r="r" b="b"/>
              <a:pathLst>
                <a:path w="228600" h="1722120">
                  <a:moveTo>
                    <a:pt x="0" y="1408176"/>
                  </a:moveTo>
                  <a:lnTo>
                    <a:pt x="228600" y="1179576"/>
                  </a:lnTo>
                </a:path>
                <a:path w="228600" h="1722120">
                  <a:moveTo>
                    <a:pt x="0" y="1327404"/>
                  </a:moveTo>
                  <a:lnTo>
                    <a:pt x="228600" y="1098803"/>
                  </a:lnTo>
                </a:path>
                <a:path w="228600" h="1722120">
                  <a:moveTo>
                    <a:pt x="0" y="1249680"/>
                  </a:moveTo>
                  <a:lnTo>
                    <a:pt x="228600" y="1021080"/>
                  </a:lnTo>
                </a:path>
                <a:path w="228600" h="1722120">
                  <a:moveTo>
                    <a:pt x="0" y="1013459"/>
                  </a:moveTo>
                  <a:lnTo>
                    <a:pt x="228600" y="784859"/>
                  </a:lnTo>
                </a:path>
                <a:path w="228600" h="1722120">
                  <a:moveTo>
                    <a:pt x="0" y="856488"/>
                  </a:moveTo>
                  <a:lnTo>
                    <a:pt x="228600" y="627888"/>
                  </a:lnTo>
                </a:path>
                <a:path w="228600" h="1722120">
                  <a:moveTo>
                    <a:pt x="0" y="778763"/>
                  </a:moveTo>
                  <a:lnTo>
                    <a:pt x="228600" y="550163"/>
                  </a:lnTo>
                </a:path>
                <a:path w="228600" h="1722120">
                  <a:moveTo>
                    <a:pt x="0" y="699515"/>
                  </a:moveTo>
                  <a:lnTo>
                    <a:pt x="228600" y="470915"/>
                  </a:lnTo>
                </a:path>
                <a:path w="228600" h="1722120">
                  <a:moveTo>
                    <a:pt x="0" y="1092708"/>
                  </a:moveTo>
                  <a:lnTo>
                    <a:pt x="228600" y="864107"/>
                  </a:lnTo>
                </a:path>
                <a:path w="228600" h="1722120">
                  <a:moveTo>
                    <a:pt x="0" y="1722120"/>
                  </a:moveTo>
                  <a:lnTo>
                    <a:pt x="228600" y="1493520"/>
                  </a:lnTo>
                </a:path>
                <a:path w="228600" h="1722120">
                  <a:moveTo>
                    <a:pt x="0" y="1170432"/>
                  </a:moveTo>
                  <a:lnTo>
                    <a:pt x="228600" y="941832"/>
                  </a:lnTo>
                </a:path>
                <a:path w="228600" h="1722120">
                  <a:moveTo>
                    <a:pt x="0" y="935736"/>
                  </a:moveTo>
                  <a:lnTo>
                    <a:pt x="228600" y="707136"/>
                  </a:lnTo>
                </a:path>
                <a:path w="228600" h="1722120">
                  <a:moveTo>
                    <a:pt x="0" y="621791"/>
                  </a:moveTo>
                  <a:lnTo>
                    <a:pt x="228600" y="393191"/>
                  </a:lnTo>
                </a:path>
                <a:path w="228600" h="1722120">
                  <a:moveTo>
                    <a:pt x="0" y="542544"/>
                  </a:moveTo>
                  <a:lnTo>
                    <a:pt x="228600" y="313944"/>
                  </a:lnTo>
                </a:path>
                <a:path w="228600" h="1722120">
                  <a:moveTo>
                    <a:pt x="0" y="464819"/>
                  </a:moveTo>
                  <a:lnTo>
                    <a:pt x="228600" y="236219"/>
                  </a:lnTo>
                </a:path>
                <a:path w="228600" h="1722120">
                  <a:moveTo>
                    <a:pt x="0" y="307847"/>
                  </a:moveTo>
                  <a:lnTo>
                    <a:pt x="228600" y="79247"/>
                  </a:lnTo>
                </a:path>
                <a:path w="228600" h="1722120">
                  <a:moveTo>
                    <a:pt x="0" y="228600"/>
                  </a:moveTo>
                  <a:lnTo>
                    <a:pt x="228600" y="0"/>
                  </a:lnTo>
                </a:path>
              </a:pathLst>
            </a:custGeom>
            <a:ln w="6096">
              <a:solidFill>
                <a:srgbClr val="EFEFEF"/>
              </a:solidFill>
            </a:ln>
          </p:spPr>
          <p:txBody>
            <a:bodyPr wrap="square" lIns="0" tIns="0" rIns="0" bIns="0" rtlCol="0"/>
            <a:lstStyle/>
            <a:p>
              <a:endParaRPr/>
            </a:p>
          </p:txBody>
        </p:sp>
        <p:sp>
          <p:nvSpPr>
            <p:cNvPr id="15" name="object 15"/>
            <p:cNvSpPr/>
            <p:nvPr/>
          </p:nvSpPr>
          <p:spPr>
            <a:xfrm>
              <a:off x="5166360" y="3829811"/>
              <a:ext cx="228600" cy="228600"/>
            </a:xfrm>
            <a:custGeom>
              <a:avLst/>
              <a:gdLst/>
              <a:ahLst/>
              <a:cxnLst/>
              <a:rect l="l" t="t" r="r" b="b"/>
              <a:pathLst>
                <a:path w="228600" h="228600">
                  <a:moveTo>
                    <a:pt x="0" y="228600"/>
                  </a:moveTo>
                  <a:lnTo>
                    <a:pt x="228600" y="0"/>
                  </a:lnTo>
                </a:path>
              </a:pathLst>
            </a:custGeom>
            <a:ln w="6096">
              <a:solidFill>
                <a:srgbClr val="EFEFEF"/>
              </a:solidFill>
            </a:ln>
          </p:spPr>
          <p:txBody>
            <a:bodyPr wrap="square" lIns="0" tIns="0" rIns="0" bIns="0" rtlCol="0"/>
            <a:lstStyle/>
            <a:p>
              <a:endParaRPr/>
            </a:p>
          </p:txBody>
        </p:sp>
        <p:sp>
          <p:nvSpPr>
            <p:cNvPr id="16" name="object 16"/>
            <p:cNvSpPr/>
            <p:nvPr/>
          </p:nvSpPr>
          <p:spPr>
            <a:xfrm>
              <a:off x="5166360" y="3671315"/>
              <a:ext cx="228600" cy="306705"/>
            </a:xfrm>
            <a:custGeom>
              <a:avLst/>
              <a:gdLst/>
              <a:ahLst/>
              <a:cxnLst/>
              <a:rect l="l" t="t" r="r" b="b"/>
              <a:pathLst>
                <a:path w="228600" h="306704">
                  <a:moveTo>
                    <a:pt x="0" y="306323"/>
                  </a:moveTo>
                  <a:lnTo>
                    <a:pt x="228600" y="77723"/>
                  </a:lnTo>
                </a:path>
                <a:path w="228600" h="306704">
                  <a:moveTo>
                    <a:pt x="0" y="228599"/>
                  </a:moveTo>
                  <a:lnTo>
                    <a:pt x="228600" y="0"/>
                  </a:lnTo>
                </a:path>
              </a:pathLst>
            </a:custGeom>
            <a:ln w="6096">
              <a:solidFill>
                <a:srgbClr val="EFEFEF"/>
              </a:solidFill>
            </a:ln>
          </p:spPr>
          <p:txBody>
            <a:bodyPr wrap="square" lIns="0" tIns="0" rIns="0" bIns="0" rtlCol="0"/>
            <a:lstStyle/>
            <a:p>
              <a:endParaRPr/>
            </a:p>
          </p:txBody>
        </p:sp>
        <p:sp>
          <p:nvSpPr>
            <p:cNvPr id="17" name="object 17"/>
            <p:cNvSpPr/>
            <p:nvPr/>
          </p:nvSpPr>
          <p:spPr>
            <a:xfrm>
              <a:off x="5166360" y="3592067"/>
              <a:ext cx="228600" cy="228600"/>
            </a:xfrm>
            <a:custGeom>
              <a:avLst/>
              <a:gdLst/>
              <a:ahLst/>
              <a:cxnLst/>
              <a:rect l="l" t="t" r="r" b="b"/>
              <a:pathLst>
                <a:path w="228600" h="228600">
                  <a:moveTo>
                    <a:pt x="0" y="228600"/>
                  </a:moveTo>
                  <a:lnTo>
                    <a:pt x="228600" y="0"/>
                  </a:lnTo>
                </a:path>
              </a:pathLst>
            </a:custGeom>
            <a:ln w="6096">
              <a:solidFill>
                <a:srgbClr val="EFEFEF"/>
              </a:solidFill>
            </a:ln>
          </p:spPr>
          <p:txBody>
            <a:bodyPr wrap="square" lIns="0" tIns="0" rIns="0" bIns="0" rtlCol="0"/>
            <a:lstStyle/>
            <a:p>
              <a:endParaRPr/>
            </a:p>
          </p:txBody>
        </p:sp>
        <p:sp>
          <p:nvSpPr>
            <p:cNvPr id="18" name="object 18"/>
            <p:cNvSpPr/>
            <p:nvPr/>
          </p:nvSpPr>
          <p:spPr>
            <a:xfrm>
              <a:off x="5166360" y="3357371"/>
              <a:ext cx="228600" cy="228600"/>
            </a:xfrm>
            <a:custGeom>
              <a:avLst/>
              <a:gdLst/>
              <a:ahLst/>
              <a:cxnLst/>
              <a:rect l="l" t="t" r="r" b="b"/>
              <a:pathLst>
                <a:path w="228600" h="228600">
                  <a:moveTo>
                    <a:pt x="0" y="228600"/>
                  </a:moveTo>
                  <a:lnTo>
                    <a:pt x="228600" y="0"/>
                  </a:lnTo>
                </a:path>
              </a:pathLst>
            </a:custGeom>
            <a:ln w="6096">
              <a:solidFill>
                <a:srgbClr val="EFEFEF"/>
              </a:solidFill>
            </a:ln>
          </p:spPr>
          <p:txBody>
            <a:bodyPr wrap="square" lIns="0" tIns="0" rIns="0" bIns="0" rtlCol="0"/>
            <a:lstStyle/>
            <a:p>
              <a:endParaRPr/>
            </a:p>
          </p:txBody>
        </p:sp>
        <p:sp>
          <p:nvSpPr>
            <p:cNvPr id="19" name="object 19"/>
            <p:cNvSpPr/>
            <p:nvPr/>
          </p:nvSpPr>
          <p:spPr>
            <a:xfrm>
              <a:off x="5166360" y="3200400"/>
              <a:ext cx="228600" cy="228600"/>
            </a:xfrm>
            <a:custGeom>
              <a:avLst/>
              <a:gdLst/>
              <a:ahLst/>
              <a:cxnLst/>
              <a:rect l="l" t="t" r="r" b="b"/>
              <a:pathLst>
                <a:path w="228600" h="228600">
                  <a:moveTo>
                    <a:pt x="0" y="228600"/>
                  </a:moveTo>
                  <a:lnTo>
                    <a:pt x="228600" y="0"/>
                  </a:lnTo>
                </a:path>
              </a:pathLst>
            </a:custGeom>
            <a:ln w="6096">
              <a:solidFill>
                <a:srgbClr val="EFEFEF"/>
              </a:solidFill>
            </a:ln>
          </p:spPr>
          <p:txBody>
            <a:bodyPr wrap="square" lIns="0" tIns="0" rIns="0" bIns="0" rtlCol="0"/>
            <a:lstStyle/>
            <a:p>
              <a:endParaRPr/>
            </a:p>
          </p:txBody>
        </p:sp>
        <p:sp>
          <p:nvSpPr>
            <p:cNvPr id="20" name="object 20"/>
            <p:cNvSpPr/>
            <p:nvPr/>
          </p:nvSpPr>
          <p:spPr>
            <a:xfrm>
              <a:off x="5166360" y="3043427"/>
              <a:ext cx="228600" cy="1249680"/>
            </a:xfrm>
            <a:custGeom>
              <a:avLst/>
              <a:gdLst/>
              <a:ahLst/>
              <a:cxnLst/>
              <a:rect l="l" t="t" r="r" b="b"/>
              <a:pathLst>
                <a:path w="228600" h="1249679">
                  <a:moveTo>
                    <a:pt x="0" y="306324"/>
                  </a:moveTo>
                  <a:lnTo>
                    <a:pt x="228600" y="77724"/>
                  </a:lnTo>
                </a:path>
                <a:path w="228600" h="1249679">
                  <a:moveTo>
                    <a:pt x="0" y="228600"/>
                  </a:moveTo>
                  <a:lnTo>
                    <a:pt x="228600" y="0"/>
                  </a:lnTo>
                </a:path>
                <a:path w="228600" h="1249679">
                  <a:moveTo>
                    <a:pt x="0" y="620268"/>
                  </a:moveTo>
                  <a:lnTo>
                    <a:pt x="228600" y="391668"/>
                  </a:lnTo>
                </a:path>
                <a:path w="228600" h="1249679">
                  <a:moveTo>
                    <a:pt x="0" y="1249680"/>
                  </a:moveTo>
                  <a:lnTo>
                    <a:pt x="228600" y="1021080"/>
                  </a:lnTo>
                </a:path>
              </a:pathLst>
            </a:custGeom>
            <a:ln w="6096">
              <a:solidFill>
                <a:srgbClr val="EFEFEF"/>
              </a:solidFill>
            </a:ln>
          </p:spPr>
          <p:txBody>
            <a:bodyPr wrap="square" lIns="0" tIns="0" rIns="0" bIns="0" rtlCol="0"/>
            <a:lstStyle/>
            <a:p>
              <a:endParaRPr/>
            </a:p>
          </p:txBody>
        </p:sp>
        <p:sp>
          <p:nvSpPr>
            <p:cNvPr id="21" name="object 21"/>
            <p:cNvSpPr/>
            <p:nvPr/>
          </p:nvSpPr>
          <p:spPr>
            <a:xfrm>
              <a:off x="5166360" y="3278123"/>
              <a:ext cx="228600" cy="464820"/>
            </a:xfrm>
            <a:custGeom>
              <a:avLst/>
              <a:gdLst/>
              <a:ahLst/>
              <a:cxnLst/>
              <a:rect l="l" t="t" r="r" b="b"/>
              <a:pathLst>
                <a:path w="228600" h="464820">
                  <a:moveTo>
                    <a:pt x="0" y="464819"/>
                  </a:moveTo>
                  <a:lnTo>
                    <a:pt x="228600" y="236220"/>
                  </a:lnTo>
                </a:path>
                <a:path w="228600" h="464820">
                  <a:moveTo>
                    <a:pt x="0" y="228600"/>
                  </a:moveTo>
                  <a:lnTo>
                    <a:pt x="228600" y="0"/>
                  </a:lnTo>
                </a:path>
              </a:pathLst>
            </a:custGeom>
            <a:ln w="6096">
              <a:solidFill>
                <a:srgbClr val="EFEFEF"/>
              </a:solidFill>
            </a:ln>
          </p:spPr>
          <p:txBody>
            <a:bodyPr wrap="square" lIns="0" tIns="0" rIns="0" bIns="0" rtlCol="0"/>
            <a:lstStyle/>
            <a:p>
              <a:endParaRPr/>
            </a:p>
          </p:txBody>
        </p:sp>
        <p:sp>
          <p:nvSpPr>
            <p:cNvPr id="22" name="object 22"/>
            <p:cNvSpPr/>
            <p:nvPr/>
          </p:nvSpPr>
          <p:spPr>
            <a:xfrm>
              <a:off x="5166360" y="135636"/>
              <a:ext cx="228600" cy="3057525"/>
            </a:xfrm>
            <a:custGeom>
              <a:avLst/>
              <a:gdLst/>
              <a:ahLst/>
              <a:cxnLst/>
              <a:rect l="l" t="t" r="r" b="b"/>
              <a:pathLst>
                <a:path w="228600" h="3057525">
                  <a:moveTo>
                    <a:pt x="0" y="3057144"/>
                  </a:moveTo>
                  <a:lnTo>
                    <a:pt x="228600" y="2828544"/>
                  </a:lnTo>
                </a:path>
                <a:path w="228600" h="3057525">
                  <a:moveTo>
                    <a:pt x="0" y="2979420"/>
                  </a:moveTo>
                  <a:lnTo>
                    <a:pt x="228600" y="2750820"/>
                  </a:lnTo>
                </a:path>
                <a:path w="228600" h="3057525">
                  <a:moveTo>
                    <a:pt x="0" y="2900172"/>
                  </a:moveTo>
                  <a:lnTo>
                    <a:pt x="228600" y="2671572"/>
                  </a:lnTo>
                </a:path>
                <a:path w="228600" h="3057525">
                  <a:moveTo>
                    <a:pt x="0" y="2743200"/>
                  </a:moveTo>
                  <a:lnTo>
                    <a:pt x="228600" y="2514600"/>
                  </a:lnTo>
                </a:path>
                <a:path w="228600" h="3057525">
                  <a:moveTo>
                    <a:pt x="0" y="2665476"/>
                  </a:moveTo>
                  <a:lnTo>
                    <a:pt x="228600" y="2436876"/>
                  </a:lnTo>
                </a:path>
                <a:path w="228600" h="3057525">
                  <a:moveTo>
                    <a:pt x="0" y="2584704"/>
                  </a:moveTo>
                  <a:lnTo>
                    <a:pt x="228600" y="2356104"/>
                  </a:lnTo>
                </a:path>
                <a:path w="228600" h="3057525">
                  <a:moveTo>
                    <a:pt x="0" y="2506980"/>
                  </a:moveTo>
                  <a:lnTo>
                    <a:pt x="228600" y="2278380"/>
                  </a:lnTo>
                </a:path>
                <a:path w="228600" h="3057525">
                  <a:moveTo>
                    <a:pt x="0" y="2427732"/>
                  </a:moveTo>
                  <a:lnTo>
                    <a:pt x="228600" y="2199132"/>
                  </a:lnTo>
                </a:path>
                <a:path w="228600" h="3057525">
                  <a:moveTo>
                    <a:pt x="0" y="2350008"/>
                  </a:moveTo>
                  <a:lnTo>
                    <a:pt x="228600" y="2121408"/>
                  </a:lnTo>
                </a:path>
                <a:path w="228600" h="3057525">
                  <a:moveTo>
                    <a:pt x="0" y="2113788"/>
                  </a:moveTo>
                  <a:lnTo>
                    <a:pt x="228600" y="1885188"/>
                  </a:lnTo>
                </a:path>
                <a:path w="228600" h="3057525">
                  <a:moveTo>
                    <a:pt x="0" y="1956816"/>
                  </a:moveTo>
                  <a:lnTo>
                    <a:pt x="228600" y="1728216"/>
                  </a:lnTo>
                </a:path>
                <a:path w="228600" h="3057525">
                  <a:moveTo>
                    <a:pt x="0" y="1879092"/>
                  </a:moveTo>
                  <a:lnTo>
                    <a:pt x="228600" y="1650492"/>
                  </a:lnTo>
                </a:path>
                <a:path w="228600" h="3057525">
                  <a:moveTo>
                    <a:pt x="0" y="1799844"/>
                  </a:moveTo>
                  <a:lnTo>
                    <a:pt x="228600" y="1571244"/>
                  </a:lnTo>
                </a:path>
                <a:path w="228600" h="3057525">
                  <a:moveTo>
                    <a:pt x="0" y="2193036"/>
                  </a:moveTo>
                  <a:lnTo>
                    <a:pt x="228600" y="1964436"/>
                  </a:lnTo>
                </a:path>
                <a:path w="228600" h="3057525">
                  <a:moveTo>
                    <a:pt x="0" y="2822448"/>
                  </a:moveTo>
                  <a:lnTo>
                    <a:pt x="228600" y="2593848"/>
                  </a:lnTo>
                </a:path>
                <a:path w="228600" h="3057525">
                  <a:moveTo>
                    <a:pt x="0" y="2270760"/>
                  </a:moveTo>
                  <a:lnTo>
                    <a:pt x="228600" y="2042160"/>
                  </a:lnTo>
                </a:path>
                <a:path w="228600" h="3057525">
                  <a:moveTo>
                    <a:pt x="0" y="2036064"/>
                  </a:moveTo>
                  <a:lnTo>
                    <a:pt x="228600" y="1807464"/>
                  </a:lnTo>
                </a:path>
                <a:path w="228600" h="3057525">
                  <a:moveTo>
                    <a:pt x="0" y="1722120"/>
                  </a:moveTo>
                  <a:lnTo>
                    <a:pt x="228600" y="1493520"/>
                  </a:lnTo>
                </a:path>
                <a:path w="228600" h="3057525">
                  <a:moveTo>
                    <a:pt x="0" y="1642872"/>
                  </a:moveTo>
                  <a:lnTo>
                    <a:pt x="228600" y="1414272"/>
                  </a:lnTo>
                </a:path>
                <a:path w="228600" h="3057525">
                  <a:moveTo>
                    <a:pt x="0" y="1565148"/>
                  </a:moveTo>
                  <a:lnTo>
                    <a:pt x="228600" y="1336548"/>
                  </a:lnTo>
                </a:path>
                <a:path w="228600" h="3057525">
                  <a:moveTo>
                    <a:pt x="0" y="1408176"/>
                  </a:moveTo>
                  <a:lnTo>
                    <a:pt x="228600" y="1179576"/>
                  </a:lnTo>
                </a:path>
                <a:path w="228600" h="3057525">
                  <a:moveTo>
                    <a:pt x="0" y="1327404"/>
                  </a:moveTo>
                  <a:lnTo>
                    <a:pt x="228600" y="1098804"/>
                  </a:lnTo>
                </a:path>
                <a:path w="228600" h="3057525">
                  <a:moveTo>
                    <a:pt x="0" y="1249680"/>
                  </a:moveTo>
                  <a:lnTo>
                    <a:pt x="228600" y="1021080"/>
                  </a:lnTo>
                </a:path>
                <a:path w="228600" h="3057525">
                  <a:moveTo>
                    <a:pt x="0" y="1170432"/>
                  </a:moveTo>
                  <a:lnTo>
                    <a:pt x="228600" y="941832"/>
                  </a:lnTo>
                </a:path>
                <a:path w="228600" h="3057525">
                  <a:moveTo>
                    <a:pt x="0" y="1092708"/>
                  </a:moveTo>
                  <a:lnTo>
                    <a:pt x="228600" y="864108"/>
                  </a:lnTo>
                </a:path>
                <a:path w="228600" h="3057525">
                  <a:moveTo>
                    <a:pt x="0" y="1013460"/>
                  </a:moveTo>
                  <a:lnTo>
                    <a:pt x="228600" y="784860"/>
                  </a:lnTo>
                </a:path>
                <a:path w="228600" h="3057525">
                  <a:moveTo>
                    <a:pt x="0" y="778764"/>
                  </a:moveTo>
                  <a:lnTo>
                    <a:pt x="228600" y="550164"/>
                  </a:lnTo>
                </a:path>
                <a:path w="228600" h="3057525">
                  <a:moveTo>
                    <a:pt x="0" y="621792"/>
                  </a:moveTo>
                  <a:lnTo>
                    <a:pt x="228600" y="393192"/>
                  </a:lnTo>
                </a:path>
                <a:path w="228600" h="3057525">
                  <a:moveTo>
                    <a:pt x="0" y="542544"/>
                  </a:moveTo>
                  <a:lnTo>
                    <a:pt x="228600" y="313944"/>
                  </a:lnTo>
                </a:path>
                <a:path w="228600" h="3057525">
                  <a:moveTo>
                    <a:pt x="0" y="464820"/>
                  </a:moveTo>
                  <a:lnTo>
                    <a:pt x="228600" y="236220"/>
                  </a:lnTo>
                </a:path>
                <a:path w="228600" h="3057525">
                  <a:moveTo>
                    <a:pt x="0" y="856488"/>
                  </a:moveTo>
                  <a:lnTo>
                    <a:pt x="228600" y="627888"/>
                  </a:lnTo>
                </a:path>
                <a:path w="228600" h="3057525">
                  <a:moveTo>
                    <a:pt x="0" y="1485900"/>
                  </a:moveTo>
                  <a:lnTo>
                    <a:pt x="228600" y="1257300"/>
                  </a:lnTo>
                </a:path>
                <a:path w="228600" h="3057525">
                  <a:moveTo>
                    <a:pt x="0" y="935736"/>
                  </a:moveTo>
                  <a:lnTo>
                    <a:pt x="228600" y="707136"/>
                  </a:lnTo>
                </a:path>
                <a:path w="228600" h="3057525">
                  <a:moveTo>
                    <a:pt x="0" y="699516"/>
                  </a:moveTo>
                  <a:lnTo>
                    <a:pt x="228600" y="470916"/>
                  </a:lnTo>
                </a:path>
                <a:path w="228600" h="3057525">
                  <a:moveTo>
                    <a:pt x="0" y="385572"/>
                  </a:moveTo>
                  <a:lnTo>
                    <a:pt x="228600" y="156972"/>
                  </a:lnTo>
                </a:path>
                <a:path w="228600" h="3057525">
                  <a:moveTo>
                    <a:pt x="0" y="307848"/>
                  </a:moveTo>
                  <a:lnTo>
                    <a:pt x="228600" y="79248"/>
                  </a:lnTo>
                </a:path>
                <a:path w="228600" h="3057525">
                  <a:moveTo>
                    <a:pt x="0" y="228600"/>
                  </a:moveTo>
                  <a:lnTo>
                    <a:pt x="228600" y="0"/>
                  </a:lnTo>
                </a:path>
              </a:pathLst>
            </a:custGeom>
            <a:ln w="6096">
              <a:solidFill>
                <a:srgbClr val="EFEFEF"/>
              </a:solidFill>
            </a:ln>
          </p:spPr>
          <p:txBody>
            <a:bodyPr wrap="square" lIns="0" tIns="0" rIns="0" bIns="0" rtlCol="0"/>
            <a:lstStyle/>
            <a:p>
              <a:endParaRPr/>
            </a:p>
          </p:txBody>
        </p:sp>
        <p:sp>
          <p:nvSpPr>
            <p:cNvPr id="23" name="object 23"/>
            <p:cNvSpPr/>
            <p:nvPr/>
          </p:nvSpPr>
          <p:spPr>
            <a:xfrm>
              <a:off x="5166360" y="0"/>
              <a:ext cx="220979" cy="207010"/>
            </a:xfrm>
            <a:custGeom>
              <a:avLst/>
              <a:gdLst/>
              <a:ahLst/>
              <a:cxnLst/>
              <a:rect l="l" t="t" r="r" b="b"/>
              <a:pathLst>
                <a:path w="220979" h="207010">
                  <a:moveTo>
                    <a:pt x="0" y="206755"/>
                  </a:moveTo>
                  <a:lnTo>
                    <a:pt x="220474" y="0"/>
                  </a:lnTo>
                </a:path>
                <a:path w="220979" h="207010">
                  <a:moveTo>
                    <a:pt x="0" y="128904"/>
                  </a:moveTo>
                  <a:lnTo>
                    <a:pt x="145452" y="0"/>
                  </a:lnTo>
                </a:path>
              </a:pathLst>
            </a:custGeom>
            <a:ln w="6096">
              <a:solidFill>
                <a:srgbClr val="EFEFEF"/>
              </a:solidFill>
            </a:ln>
          </p:spPr>
          <p:txBody>
            <a:bodyPr wrap="square" lIns="0" tIns="0" rIns="0" bIns="0" rtlCol="0"/>
            <a:lstStyle/>
            <a:p>
              <a:endParaRPr/>
            </a:p>
          </p:txBody>
        </p:sp>
        <p:sp>
          <p:nvSpPr>
            <p:cNvPr id="24" name="object 24"/>
            <p:cNvSpPr/>
            <p:nvPr/>
          </p:nvSpPr>
          <p:spPr>
            <a:xfrm>
              <a:off x="5166360" y="57911"/>
              <a:ext cx="228600" cy="228600"/>
            </a:xfrm>
            <a:custGeom>
              <a:avLst/>
              <a:gdLst/>
              <a:ahLst/>
              <a:cxnLst/>
              <a:rect l="l" t="t" r="r" b="b"/>
              <a:pathLst>
                <a:path w="228600" h="228600">
                  <a:moveTo>
                    <a:pt x="0" y="228600"/>
                  </a:moveTo>
                  <a:lnTo>
                    <a:pt x="228600" y="0"/>
                  </a:lnTo>
                </a:path>
              </a:pathLst>
            </a:custGeom>
            <a:ln w="6096">
              <a:solidFill>
                <a:srgbClr val="EFEFEF"/>
              </a:solidFill>
            </a:ln>
          </p:spPr>
          <p:txBody>
            <a:bodyPr wrap="square" lIns="0" tIns="0" rIns="0" bIns="0" rtlCol="0"/>
            <a:lstStyle/>
            <a:p>
              <a:endParaRPr/>
            </a:p>
          </p:txBody>
        </p:sp>
        <p:pic>
          <p:nvPicPr>
            <p:cNvPr id="25" name="object 25"/>
            <p:cNvPicPr/>
            <p:nvPr/>
          </p:nvPicPr>
          <p:blipFill>
            <a:blip r:embed="rId4" cstate="print"/>
            <a:stretch>
              <a:fillRect/>
            </a:stretch>
          </p:blipFill>
          <p:spPr>
            <a:xfrm>
              <a:off x="5216651" y="0"/>
              <a:ext cx="6323076" cy="6083808"/>
            </a:xfrm>
            <a:prstGeom prst="rect">
              <a:avLst/>
            </a:prstGeom>
          </p:spPr>
        </p:pic>
        <p:pic>
          <p:nvPicPr>
            <p:cNvPr id="26" name="object 26"/>
            <p:cNvPicPr/>
            <p:nvPr/>
          </p:nvPicPr>
          <p:blipFill>
            <a:blip r:embed="rId5" cstate="print"/>
            <a:stretch>
              <a:fillRect/>
            </a:stretch>
          </p:blipFill>
          <p:spPr>
            <a:xfrm>
              <a:off x="8052831" y="4658038"/>
              <a:ext cx="212985" cy="139867"/>
            </a:xfrm>
            <a:prstGeom prst="rect">
              <a:avLst/>
            </a:prstGeom>
          </p:spPr>
        </p:pic>
        <p:pic>
          <p:nvPicPr>
            <p:cNvPr id="27" name="object 27"/>
            <p:cNvPicPr/>
            <p:nvPr/>
          </p:nvPicPr>
          <p:blipFill>
            <a:blip r:embed="rId7" cstate="print"/>
            <a:stretch>
              <a:fillRect/>
            </a:stretch>
          </p:blipFill>
          <p:spPr>
            <a:xfrm>
              <a:off x="6545339" y="5187143"/>
              <a:ext cx="252802" cy="111870"/>
            </a:xfrm>
            <a:prstGeom prst="rect">
              <a:avLst/>
            </a:prstGeom>
          </p:spPr>
        </p:pic>
        <p:pic>
          <p:nvPicPr>
            <p:cNvPr id="28" name="object 28"/>
            <p:cNvPicPr/>
            <p:nvPr/>
          </p:nvPicPr>
          <p:blipFill>
            <a:blip r:embed="rId6" cstate="print"/>
            <a:stretch>
              <a:fillRect/>
            </a:stretch>
          </p:blipFill>
          <p:spPr>
            <a:xfrm>
              <a:off x="8050461" y="5413228"/>
              <a:ext cx="215355" cy="139843"/>
            </a:xfrm>
            <a:prstGeom prst="rect">
              <a:avLst/>
            </a:prstGeom>
          </p:spPr>
        </p:pic>
        <p:sp>
          <p:nvSpPr>
            <p:cNvPr id="29" name="object 29"/>
            <p:cNvSpPr/>
            <p:nvPr/>
          </p:nvSpPr>
          <p:spPr>
            <a:xfrm>
              <a:off x="5288267" y="0"/>
              <a:ext cx="6569075" cy="6017260"/>
            </a:xfrm>
            <a:custGeom>
              <a:avLst/>
              <a:gdLst/>
              <a:ahLst/>
              <a:cxnLst/>
              <a:rect l="l" t="t" r="r" b="b"/>
              <a:pathLst>
                <a:path w="6569075" h="6017260">
                  <a:moveTo>
                    <a:pt x="6568453" y="0"/>
                  </a:moveTo>
                  <a:lnTo>
                    <a:pt x="5687580" y="0"/>
                  </a:lnTo>
                  <a:lnTo>
                    <a:pt x="5687580" y="9664"/>
                  </a:lnTo>
                  <a:lnTo>
                    <a:pt x="5297246" y="9664"/>
                  </a:lnTo>
                  <a:lnTo>
                    <a:pt x="5297246" y="4327664"/>
                  </a:lnTo>
                  <a:lnTo>
                    <a:pt x="4950828" y="5153164"/>
                  </a:lnTo>
                  <a:lnTo>
                    <a:pt x="4772914" y="5153164"/>
                  </a:lnTo>
                  <a:lnTo>
                    <a:pt x="4782312" y="5127764"/>
                  </a:lnTo>
                  <a:lnTo>
                    <a:pt x="4802606" y="5089664"/>
                  </a:lnTo>
                  <a:lnTo>
                    <a:pt x="4825035" y="5026164"/>
                  </a:lnTo>
                  <a:lnTo>
                    <a:pt x="4846688" y="4975364"/>
                  </a:lnTo>
                  <a:lnTo>
                    <a:pt x="4864620" y="4937264"/>
                  </a:lnTo>
                  <a:lnTo>
                    <a:pt x="4870272" y="4924564"/>
                  </a:lnTo>
                  <a:lnTo>
                    <a:pt x="4875936" y="4911864"/>
                  </a:lnTo>
                  <a:lnTo>
                    <a:pt x="4651172" y="4387735"/>
                  </a:lnTo>
                  <a:lnTo>
                    <a:pt x="4651172" y="4568964"/>
                  </a:lnTo>
                  <a:lnTo>
                    <a:pt x="4651172" y="4924564"/>
                  </a:lnTo>
                  <a:lnTo>
                    <a:pt x="4478007" y="4924564"/>
                  </a:lnTo>
                  <a:lnTo>
                    <a:pt x="4477931" y="4568964"/>
                  </a:lnTo>
                  <a:lnTo>
                    <a:pt x="4477867" y="4556264"/>
                  </a:lnTo>
                  <a:lnTo>
                    <a:pt x="4473575" y="4518164"/>
                  </a:lnTo>
                  <a:lnTo>
                    <a:pt x="4464456" y="4492764"/>
                  </a:lnTo>
                  <a:lnTo>
                    <a:pt x="4449877" y="4480064"/>
                  </a:lnTo>
                  <a:lnTo>
                    <a:pt x="4438383" y="4467364"/>
                  </a:lnTo>
                  <a:lnTo>
                    <a:pt x="4424705" y="4467364"/>
                  </a:lnTo>
                  <a:lnTo>
                    <a:pt x="4408411" y="4454664"/>
                  </a:lnTo>
                  <a:lnTo>
                    <a:pt x="4370400" y="4454664"/>
                  </a:lnTo>
                  <a:lnTo>
                    <a:pt x="4331424" y="4480064"/>
                  </a:lnTo>
                  <a:lnTo>
                    <a:pt x="4294479" y="4518164"/>
                  </a:lnTo>
                  <a:lnTo>
                    <a:pt x="4283138" y="4556264"/>
                  </a:lnTo>
                  <a:lnTo>
                    <a:pt x="4277957" y="4594364"/>
                  </a:lnTo>
                  <a:lnTo>
                    <a:pt x="4276712" y="4645164"/>
                  </a:lnTo>
                  <a:lnTo>
                    <a:pt x="4276712" y="5076964"/>
                  </a:lnTo>
                  <a:lnTo>
                    <a:pt x="4478007" y="5076964"/>
                  </a:lnTo>
                  <a:lnTo>
                    <a:pt x="4478007" y="5216664"/>
                  </a:lnTo>
                  <a:lnTo>
                    <a:pt x="4276712" y="5216664"/>
                  </a:lnTo>
                  <a:lnTo>
                    <a:pt x="4276712" y="5432564"/>
                  </a:lnTo>
                  <a:lnTo>
                    <a:pt x="4280497" y="5483352"/>
                  </a:lnTo>
                  <a:lnTo>
                    <a:pt x="4300093" y="5521452"/>
                  </a:lnTo>
                  <a:lnTo>
                    <a:pt x="4313390" y="5534152"/>
                  </a:lnTo>
                  <a:lnTo>
                    <a:pt x="4329328" y="5534152"/>
                  </a:lnTo>
                  <a:lnTo>
                    <a:pt x="4348785" y="5546852"/>
                  </a:lnTo>
                  <a:lnTo>
                    <a:pt x="4399826" y="5546852"/>
                  </a:lnTo>
                  <a:lnTo>
                    <a:pt x="4423537" y="5534152"/>
                  </a:lnTo>
                  <a:lnTo>
                    <a:pt x="4449877" y="5534152"/>
                  </a:lnTo>
                  <a:lnTo>
                    <a:pt x="4463935" y="5521452"/>
                  </a:lnTo>
                  <a:lnTo>
                    <a:pt x="4510786" y="5661152"/>
                  </a:lnTo>
                  <a:lnTo>
                    <a:pt x="4499013" y="5661152"/>
                  </a:lnTo>
                  <a:lnTo>
                    <a:pt x="4483468" y="5673852"/>
                  </a:lnTo>
                  <a:lnTo>
                    <a:pt x="4451655" y="5686552"/>
                  </a:lnTo>
                  <a:lnTo>
                    <a:pt x="4404919" y="5699252"/>
                  </a:lnTo>
                  <a:lnTo>
                    <a:pt x="4299394" y="5699252"/>
                  </a:lnTo>
                  <a:lnTo>
                    <a:pt x="4253560" y="5686552"/>
                  </a:lnTo>
                  <a:lnTo>
                    <a:pt x="4209923" y="5673852"/>
                  </a:lnTo>
                  <a:lnTo>
                    <a:pt x="4171327" y="5648452"/>
                  </a:lnTo>
                  <a:lnTo>
                    <a:pt x="4139361" y="5610352"/>
                  </a:lnTo>
                  <a:lnTo>
                    <a:pt x="4119257" y="5572252"/>
                  </a:lnTo>
                  <a:lnTo>
                    <a:pt x="4108818" y="5521452"/>
                  </a:lnTo>
                  <a:lnTo>
                    <a:pt x="4105833" y="5457952"/>
                  </a:lnTo>
                  <a:lnTo>
                    <a:pt x="4105833" y="5216664"/>
                  </a:lnTo>
                  <a:lnTo>
                    <a:pt x="4007472" y="5216664"/>
                  </a:lnTo>
                  <a:lnTo>
                    <a:pt x="4007472" y="5076964"/>
                  </a:lnTo>
                  <a:lnTo>
                    <a:pt x="4105833" y="5076964"/>
                  </a:lnTo>
                  <a:lnTo>
                    <a:pt x="4105833" y="4137164"/>
                  </a:lnTo>
                  <a:lnTo>
                    <a:pt x="4105833" y="4086364"/>
                  </a:lnTo>
                  <a:lnTo>
                    <a:pt x="4276712" y="4086364"/>
                  </a:lnTo>
                  <a:lnTo>
                    <a:pt x="4276712" y="4340364"/>
                  </a:lnTo>
                  <a:lnTo>
                    <a:pt x="4305338" y="4327664"/>
                  </a:lnTo>
                  <a:lnTo>
                    <a:pt x="4339006" y="4314964"/>
                  </a:lnTo>
                  <a:lnTo>
                    <a:pt x="4378401" y="4302264"/>
                  </a:lnTo>
                  <a:lnTo>
                    <a:pt x="4454537" y="4302264"/>
                  </a:lnTo>
                  <a:lnTo>
                    <a:pt x="4490961" y="4314964"/>
                  </a:lnTo>
                  <a:lnTo>
                    <a:pt x="4526267" y="4314964"/>
                  </a:lnTo>
                  <a:lnTo>
                    <a:pt x="4560252" y="4340364"/>
                  </a:lnTo>
                  <a:lnTo>
                    <a:pt x="4592713" y="4365764"/>
                  </a:lnTo>
                  <a:lnTo>
                    <a:pt x="4623549" y="4416564"/>
                  </a:lnTo>
                  <a:lnTo>
                    <a:pt x="4641227" y="4454664"/>
                  </a:lnTo>
                  <a:lnTo>
                    <a:pt x="4649267" y="4518164"/>
                  </a:lnTo>
                  <a:lnTo>
                    <a:pt x="4651172" y="4568964"/>
                  </a:lnTo>
                  <a:lnTo>
                    <a:pt x="4651172" y="4387735"/>
                  </a:lnTo>
                  <a:lnTo>
                    <a:pt x="4625416" y="4327664"/>
                  </a:lnTo>
                  <a:lnTo>
                    <a:pt x="4810366" y="4327664"/>
                  </a:lnTo>
                  <a:lnTo>
                    <a:pt x="4964887" y="4708664"/>
                  </a:lnTo>
                  <a:lnTo>
                    <a:pt x="5112296" y="4327664"/>
                  </a:lnTo>
                  <a:lnTo>
                    <a:pt x="5297246" y="4327664"/>
                  </a:lnTo>
                  <a:lnTo>
                    <a:pt x="5297246" y="9664"/>
                  </a:lnTo>
                  <a:lnTo>
                    <a:pt x="4094061" y="9664"/>
                  </a:lnTo>
                  <a:lnTo>
                    <a:pt x="4094061" y="4911864"/>
                  </a:lnTo>
                  <a:lnTo>
                    <a:pt x="4082364" y="4911864"/>
                  </a:lnTo>
                  <a:lnTo>
                    <a:pt x="4066349" y="4924564"/>
                  </a:lnTo>
                  <a:lnTo>
                    <a:pt x="4039997" y="4924564"/>
                  </a:lnTo>
                  <a:lnTo>
                    <a:pt x="4004411" y="4937264"/>
                  </a:lnTo>
                  <a:lnTo>
                    <a:pt x="3960711" y="4937264"/>
                  </a:lnTo>
                  <a:lnTo>
                    <a:pt x="3960711" y="5686552"/>
                  </a:lnTo>
                  <a:lnTo>
                    <a:pt x="3787457" y="5686552"/>
                  </a:lnTo>
                  <a:lnTo>
                    <a:pt x="3787457" y="4911864"/>
                  </a:lnTo>
                  <a:lnTo>
                    <a:pt x="3780421" y="4899164"/>
                  </a:lnTo>
                  <a:lnTo>
                    <a:pt x="3766375" y="4899164"/>
                  </a:lnTo>
                  <a:lnTo>
                    <a:pt x="3759339" y="4886464"/>
                  </a:lnTo>
                  <a:lnTo>
                    <a:pt x="3728923" y="4849038"/>
                  </a:lnTo>
                  <a:lnTo>
                    <a:pt x="3728923" y="5076964"/>
                  </a:lnTo>
                  <a:lnTo>
                    <a:pt x="3728923" y="5686552"/>
                  </a:lnTo>
                  <a:lnTo>
                    <a:pt x="3567442" y="5686552"/>
                  </a:lnTo>
                  <a:lnTo>
                    <a:pt x="3567442" y="5635752"/>
                  </a:lnTo>
                  <a:lnTo>
                    <a:pt x="3546271" y="5648452"/>
                  </a:lnTo>
                  <a:lnTo>
                    <a:pt x="3517671" y="5673852"/>
                  </a:lnTo>
                  <a:lnTo>
                    <a:pt x="3481184" y="5686552"/>
                  </a:lnTo>
                  <a:lnTo>
                    <a:pt x="3436378" y="5699252"/>
                  </a:lnTo>
                  <a:lnTo>
                    <a:pt x="3389528" y="5699252"/>
                  </a:lnTo>
                  <a:lnTo>
                    <a:pt x="3351288" y="5686552"/>
                  </a:lnTo>
                  <a:lnTo>
                    <a:pt x="3287141" y="5661152"/>
                  </a:lnTo>
                  <a:lnTo>
                    <a:pt x="3231502" y="5597652"/>
                  </a:lnTo>
                  <a:lnTo>
                    <a:pt x="3212452" y="5559552"/>
                  </a:lnTo>
                  <a:lnTo>
                    <a:pt x="3201479" y="5521452"/>
                  </a:lnTo>
                  <a:lnTo>
                    <a:pt x="3196463" y="5470652"/>
                  </a:lnTo>
                  <a:lnTo>
                    <a:pt x="3195269" y="5432564"/>
                  </a:lnTo>
                  <a:lnTo>
                    <a:pt x="3195269" y="5076964"/>
                  </a:lnTo>
                  <a:lnTo>
                    <a:pt x="3368433" y="5076964"/>
                  </a:lnTo>
                  <a:lnTo>
                    <a:pt x="3368433" y="5419864"/>
                  </a:lnTo>
                  <a:lnTo>
                    <a:pt x="3369170" y="5445264"/>
                  </a:lnTo>
                  <a:lnTo>
                    <a:pt x="3372548" y="5470652"/>
                  </a:lnTo>
                  <a:lnTo>
                    <a:pt x="3380308" y="5496052"/>
                  </a:lnTo>
                  <a:lnTo>
                    <a:pt x="3394189" y="5521452"/>
                  </a:lnTo>
                  <a:lnTo>
                    <a:pt x="3407448" y="5521452"/>
                  </a:lnTo>
                  <a:lnTo>
                    <a:pt x="3422878" y="5534152"/>
                  </a:lnTo>
                  <a:lnTo>
                    <a:pt x="3440925" y="5534152"/>
                  </a:lnTo>
                  <a:lnTo>
                    <a:pt x="3462058" y="5546852"/>
                  </a:lnTo>
                  <a:lnTo>
                    <a:pt x="3478542" y="5534152"/>
                  </a:lnTo>
                  <a:lnTo>
                    <a:pt x="3493681" y="5534152"/>
                  </a:lnTo>
                  <a:lnTo>
                    <a:pt x="3508819" y="5521452"/>
                  </a:lnTo>
                  <a:lnTo>
                    <a:pt x="3525253" y="5508752"/>
                  </a:lnTo>
                  <a:lnTo>
                    <a:pt x="3540556" y="5483352"/>
                  </a:lnTo>
                  <a:lnTo>
                    <a:pt x="3549269" y="5457952"/>
                  </a:lnTo>
                  <a:lnTo>
                    <a:pt x="3553612" y="5432564"/>
                  </a:lnTo>
                  <a:lnTo>
                    <a:pt x="3555746" y="5394464"/>
                  </a:lnTo>
                  <a:lnTo>
                    <a:pt x="3557079" y="5381764"/>
                  </a:lnTo>
                  <a:lnTo>
                    <a:pt x="3557752" y="5369064"/>
                  </a:lnTo>
                  <a:lnTo>
                    <a:pt x="3558006" y="5343664"/>
                  </a:lnTo>
                  <a:lnTo>
                    <a:pt x="3558044" y="5076964"/>
                  </a:lnTo>
                  <a:lnTo>
                    <a:pt x="3728923" y="5076964"/>
                  </a:lnTo>
                  <a:lnTo>
                    <a:pt x="3728923" y="4849038"/>
                  </a:lnTo>
                  <a:lnTo>
                    <a:pt x="3728377" y="4848364"/>
                  </a:lnTo>
                  <a:lnTo>
                    <a:pt x="3708158" y="4810264"/>
                  </a:lnTo>
                  <a:lnTo>
                    <a:pt x="3697160" y="4759464"/>
                  </a:lnTo>
                  <a:lnTo>
                    <a:pt x="3693845" y="4708664"/>
                  </a:lnTo>
                  <a:lnTo>
                    <a:pt x="3693845" y="4454664"/>
                  </a:lnTo>
                  <a:lnTo>
                    <a:pt x="3602520" y="4454664"/>
                  </a:lnTo>
                  <a:lnTo>
                    <a:pt x="3602520" y="4302264"/>
                  </a:lnTo>
                  <a:lnTo>
                    <a:pt x="3693845" y="4302264"/>
                  </a:lnTo>
                  <a:lnTo>
                    <a:pt x="3693845" y="4137164"/>
                  </a:lnTo>
                  <a:lnTo>
                    <a:pt x="3867010" y="4137164"/>
                  </a:lnTo>
                  <a:lnTo>
                    <a:pt x="3867010" y="4302264"/>
                  </a:lnTo>
                  <a:lnTo>
                    <a:pt x="4054322" y="4302264"/>
                  </a:lnTo>
                  <a:lnTo>
                    <a:pt x="4054322" y="4454664"/>
                  </a:lnTo>
                  <a:lnTo>
                    <a:pt x="3867010" y="4454664"/>
                  </a:lnTo>
                  <a:lnTo>
                    <a:pt x="3867010" y="4670564"/>
                  </a:lnTo>
                  <a:lnTo>
                    <a:pt x="3867670" y="4695964"/>
                  </a:lnTo>
                  <a:lnTo>
                    <a:pt x="3870541" y="4721364"/>
                  </a:lnTo>
                  <a:lnTo>
                    <a:pt x="3876916" y="4746764"/>
                  </a:lnTo>
                  <a:lnTo>
                    <a:pt x="3888105" y="4772164"/>
                  </a:lnTo>
                  <a:lnTo>
                    <a:pt x="3901770" y="4772164"/>
                  </a:lnTo>
                  <a:lnTo>
                    <a:pt x="3918534" y="4784864"/>
                  </a:lnTo>
                  <a:lnTo>
                    <a:pt x="3938803" y="4784864"/>
                  </a:lnTo>
                  <a:lnTo>
                    <a:pt x="3962997" y="4797564"/>
                  </a:lnTo>
                  <a:lnTo>
                    <a:pt x="3985526" y="4784864"/>
                  </a:lnTo>
                  <a:lnTo>
                    <a:pt x="4035602" y="4784864"/>
                  </a:lnTo>
                  <a:lnTo>
                    <a:pt x="4049585" y="4772164"/>
                  </a:lnTo>
                  <a:lnTo>
                    <a:pt x="4091775" y="4899164"/>
                  </a:lnTo>
                  <a:lnTo>
                    <a:pt x="4094061" y="4911864"/>
                  </a:lnTo>
                  <a:lnTo>
                    <a:pt x="4094061" y="9664"/>
                  </a:lnTo>
                  <a:lnTo>
                    <a:pt x="3572103" y="9664"/>
                  </a:lnTo>
                  <a:lnTo>
                    <a:pt x="3572103" y="4302264"/>
                  </a:lnTo>
                  <a:lnTo>
                    <a:pt x="3572103" y="4480064"/>
                  </a:lnTo>
                  <a:lnTo>
                    <a:pt x="3548265" y="4480064"/>
                  </a:lnTo>
                  <a:lnTo>
                    <a:pt x="3539921" y="4467364"/>
                  </a:lnTo>
                  <a:lnTo>
                    <a:pt x="3520592" y="4467364"/>
                  </a:lnTo>
                  <a:lnTo>
                    <a:pt x="3490557" y="4480064"/>
                  </a:lnTo>
                  <a:lnTo>
                    <a:pt x="3461194" y="4480064"/>
                  </a:lnTo>
                  <a:lnTo>
                    <a:pt x="3434042" y="4492764"/>
                  </a:lnTo>
                  <a:lnTo>
                    <a:pt x="3384169" y="4543564"/>
                  </a:lnTo>
                  <a:lnTo>
                    <a:pt x="3369335" y="4581664"/>
                  </a:lnTo>
                  <a:lnTo>
                    <a:pt x="3362845" y="4619764"/>
                  </a:lnTo>
                  <a:lnTo>
                    <a:pt x="3361410" y="4670564"/>
                  </a:lnTo>
                  <a:lnTo>
                    <a:pt x="3361410" y="4924564"/>
                  </a:lnTo>
                  <a:lnTo>
                    <a:pt x="3195269" y="4924564"/>
                  </a:lnTo>
                  <a:lnTo>
                    <a:pt x="3195269" y="4327664"/>
                  </a:lnTo>
                  <a:lnTo>
                    <a:pt x="3354374" y="4327664"/>
                  </a:lnTo>
                  <a:lnTo>
                    <a:pt x="3354374" y="4391164"/>
                  </a:lnTo>
                  <a:lnTo>
                    <a:pt x="3393122" y="4353064"/>
                  </a:lnTo>
                  <a:lnTo>
                    <a:pt x="3437788" y="4327664"/>
                  </a:lnTo>
                  <a:lnTo>
                    <a:pt x="3486416" y="4302264"/>
                  </a:lnTo>
                  <a:lnTo>
                    <a:pt x="3572103" y="4302264"/>
                  </a:lnTo>
                  <a:lnTo>
                    <a:pt x="3572103" y="9664"/>
                  </a:lnTo>
                  <a:lnTo>
                    <a:pt x="3146056" y="9664"/>
                  </a:lnTo>
                  <a:lnTo>
                    <a:pt x="3146056" y="4607064"/>
                  </a:lnTo>
                  <a:lnTo>
                    <a:pt x="3146056" y="4924564"/>
                  </a:lnTo>
                  <a:lnTo>
                    <a:pt x="3143758" y="4924564"/>
                  </a:lnTo>
                  <a:lnTo>
                    <a:pt x="3143758" y="5369064"/>
                  </a:lnTo>
                  <a:lnTo>
                    <a:pt x="3143758" y="5686552"/>
                  </a:lnTo>
                  <a:lnTo>
                    <a:pt x="2986938" y="5686552"/>
                  </a:lnTo>
                  <a:lnTo>
                    <a:pt x="2984576" y="5635752"/>
                  </a:lnTo>
                  <a:lnTo>
                    <a:pt x="2956826" y="5661152"/>
                  </a:lnTo>
                  <a:lnTo>
                    <a:pt x="2918752" y="5673852"/>
                  </a:lnTo>
                  <a:lnTo>
                    <a:pt x="2869717" y="5686552"/>
                  </a:lnTo>
                  <a:lnTo>
                    <a:pt x="2809036" y="5699252"/>
                  </a:lnTo>
                  <a:lnTo>
                    <a:pt x="2767850" y="5686552"/>
                  </a:lnTo>
                  <a:lnTo>
                    <a:pt x="2728861" y="5686552"/>
                  </a:lnTo>
                  <a:lnTo>
                    <a:pt x="2692489" y="5673852"/>
                  </a:lnTo>
                  <a:lnTo>
                    <a:pt x="2659164" y="5648452"/>
                  </a:lnTo>
                  <a:lnTo>
                    <a:pt x="2611526" y="5584952"/>
                  </a:lnTo>
                  <a:lnTo>
                    <a:pt x="2598318" y="5546852"/>
                  </a:lnTo>
                  <a:lnTo>
                    <a:pt x="2593683" y="5496052"/>
                  </a:lnTo>
                  <a:lnTo>
                    <a:pt x="2597416" y="5457952"/>
                  </a:lnTo>
                  <a:lnTo>
                    <a:pt x="2607729" y="5419864"/>
                  </a:lnTo>
                  <a:lnTo>
                    <a:pt x="2642819" y="5369064"/>
                  </a:lnTo>
                  <a:lnTo>
                    <a:pt x="2682735" y="5330964"/>
                  </a:lnTo>
                  <a:lnTo>
                    <a:pt x="2725699" y="5318264"/>
                  </a:lnTo>
                  <a:lnTo>
                    <a:pt x="2814878" y="5292864"/>
                  </a:lnTo>
                  <a:lnTo>
                    <a:pt x="2975178" y="5292864"/>
                  </a:lnTo>
                  <a:lnTo>
                    <a:pt x="2974136" y="5280164"/>
                  </a:lnTo>
                  <a:lnTo>
                    <a:pt x="2973095" y="5267464"/>
                  </a:lnTo>
                  <a:lnTo>
                    <a:pt x="2967278" y="5254764"/>
                  </a:lnTo>
                  <a:lnTo>
                    <a:pt x="2958414" y="5229364"/>
                  </a:lnTo>
                  <a:lnTo>
                    <a:pt x="2947124" y="5216664"/>
                  </a:lnTo>
                  <a:lnTo>
                    <a:pt x="2931401" y="5216664"/>
                  </a:lnTo>
                  <a:lnTo>
                    <a:pt x="2912592" y="5203964"/>
                  </a:lnTo>
                  <a:lnTo>
                    <a:pt x="2807220" y="5203964"/>
                  </a:lnTo>
                  <a:lnTo>
                    <a:pt x="2761310" y="5229364"/>
                  </a:lnTo>
                  <a:lnTo>
                    <a:pt x="2729903" y="5254764"/>
                  </a:lnTo>
                  <a:lnTo>
                    <a:pt x="2715425" y="5267464"/>
                  </a:lnTo>
                  <a:lnTo>
                    <a:pt x="2703652" y="5280164"/>
                  </a:lnTo>
                  <a:lnTo>
                    <a:pt x="2607741" y="5178564"/>
                  </a:lnTo>
                  <a:lnTo>
                    <a:pt x="2617063" y="5165864"/>
                  </a:lnTo>
                  <a:lnTo>
                    <a:pt x="2625890" y="5153164"/>
                  </a:lnTo>
                  <a:lnTo>
                    <a:pt x="2647912" y="5140464"/>
                  </a:lnTo>
                  <a:lnTo>
                    <a:pt x="2683459" y="5115064"/>
                  </a:lnTo>
                  <a:lnTo>
                    <a:pt x="2732862" y="5089664"/>
                  </a:lnTo>
                  <a:lnTo>
                    <a:pt x="2796451" y="5064264"/>
                  </a:lnTo>
                  <a:lnTo>
                    <a:pt x="2874530" y="5051564"/>
                  </a:lnTo>
                  <a:lnTo>
                    <a:pt x="2938297" y="5064264"/>
                  </a:lnTo>
                  <a:lnTo>
                    <a:pt x="2993072" y="5076964"/>
                  </a:lnTo>
                  <a:lnTo>
                    <a:pt x="3039478" y="5089664"/>
                  </a:lnTo>
                  <a:lnTo>
                    <a:pt x="3078188" y="5127764"/>
                  </a:lnTo>
                  <a:lnTo>
                    <a:pt x="3109277" y="5165864"/>
                  </a:lnTo>
                  <a:lnTo>
                    <a:pt x="3128568" y="5203964"/>
                  </a:lnTo>
                  <a:lnTo>
                    <a:pt x="3138881" y="5254764"/>
                  </a:lnTo>
                  <a:lnTo>
                    <a:pt x="3143008" y="5305564"/>
                  </a:lnTo>
                  <a:lnTo>
                    <a:pt x="3143758" y="5369064"/>
                  </a:lnTo>
                  <a:lnTo>
                    <a:pt x="3143758" y="4924564"/>
                  </a:lnTo>
                  <a:lnTo>
                    <a:pt x="2989237" y="4924564"/>
                  </a:lnTo>
                  <a:lnTo>
                    <a:pt x="2986938" y="4886464"/>
                  </a:lnTo>
                  <a:lnTo>
                    <a:pt x="2959150" y="4899164"/>
                  </a:lnTo>
                  <a:lnTo>
                    <a:pt x="2921063" y="4924564"/>
                  </a:lnTo>
                  <a:lnTo>
                    <a:pt x="2872003" y="4937264"/>
                  </a:lnTo>
                  <a:lnTo>
                    <a:pt x="2769819" y="4937264"/>
                  </a:lnTo>
                  <a:lnTo>
                    <a:pt x="2730296" y="4924564"/>
                  </a:lnTo>
                  <a:lnTo>
                    <a:pt x="2693847" y="4911864"/>
                  </a:lnTo>
                  <a:lnTo>
                    <a:pt x="2661539" y="4899164"/>
                  </a:lnTo>
                  <a:lnTo>
                    <a:pt x="2634500" y="4861064"/>
                  </a:lnTo>
                  <a:lnTo>
                    <a:pt x="2613825" y="4835664"/>
                  </a:lnTo>
                  <a:lnTo>
                    <a:pt x="2600617" y="4784864"/>
                  </a:lnTo>
                  <a:lnTo>
                    <a:pt x="2595969" y="4746764"/>
                  </a:lnTo>
                  <a:lnTo>
                    <a:pt x="2595969" y="5064264"/>
                  </a:lnTo>
                  <a:lnTo>
                    <a:pt x="2595969" y="5229364"/>
                  </a:lnTo>
                  <a:lnTo>
                    <a:pt x="2484831" y="5229364"/>
                  </a:lnTo>
                  <a:lnTo>
                    <a:pt x="2457920" y="5242064"/>
                  </a:lnTo>
                  <a:lnTo>
                    <a:pt x="2408047" y="5305564"/>
                  </a:lnTo>
                  <a:lnTo>
                    <a:pt x="2393238" y="5343664"/>
                  </a:lnTo>
                  <a:lnTo>
                    <a:pt x="2386774" y="5381764"/>
                  </a:lnTo>
                  <a:lnTo>
                    <a:pt x="2385352" y="5419864"/>
                  </a:lnTo>
                  <a:lnTo>
                    <a:pt x="2385352" y="5686552"/>
                  </a:lnTo>
                  <a:lnTo>
                    <a:pt x="2219134" y="5686552"/>
                  </a:lnTo>
                  <a:lnTo>
                    <a:pt x="2219134" y="5521452"/>
                  </a:lnTo>
                  <a:lnTo>
                    <a:pt x="2219134" y="5076964"/>
                  </a:lnTo>
                  <a:lnTo>
                    <a:pt x="2375954" y="5076964"/>
                  </a:lnTo>
                  <a:lnTo>
                    <a:pt x="2378329" y="5140464"/>
                  </a:lnTo>
                  <a:lnTo>
                    <a:pt x="2415705" y="5115064"/>
                  </a:lnTo>
                  <a:lnTo>
                    <a:pt x="2459659" y="5076964"/>
                  </a:lnTo>
                  <a:lnTo>
                    <a:pt x="2507996" y="5064264"/>
                  </a:lnTo>
                  <a:lnTo>
                    <a:pt x="2558529" y="5051564"/>
                  </a:lnTo>
                  <a:lnTo>
                    <a:pt x="2581986" y="5051564"/>
                  </a:lnTo>
                  <a:lnTo>
                    <a:pt x="2595969" y="5064264"/>
                  </a:lnTo>
                  <a:lnTo>
                    <a:pt x="2595969" y="4746764"/>
                  </a:lnTo>
                  <a:lnTo>
                    <a:pt x="2597835" y="4721364"/>
                  </a:lnTo>
                  <a:lnTo>
                    <a:pt x="2599702" y="4695964"/>
                  </a:lnTo>
                  <a:lnTo>
                    <a:pt x="2610027" y="4670564"/>
                  </a:lnTo>
                  <a:lnTo>
                    <a:pt x="2625636" y="4632464"/>
                  </a:lnTo>
                  <a:lnTo>
                    <a:pt x="2685110" y="4581664"/>
                  </a:lnTo>
                  <a:lnTo>
                    <a:pt x="2728074" y="4556264"/>
                  </a:lnTo>
                  <a:lnTo>
                    <a:pt x="2772600" y="4543564"/>
                  </a:lnTo>
                  <a:lnTo>
                    <a:pt x="2817241" y="4543564"/>
                  </a:lnTo>
                  <a:lnTo>
                    <a:pt x="2860548" y="4530864"/>
                  </a:lnTo>
                  <a:lnTo>
                    <a:pt x="2977540" y="4530864"/>
                  </a:lnTo>
                  <a:lnTo>
                    <a:pt x="2975457" y="4518164"/>
                  </a:lnTo>
                  <a:lnTo>
                    <a:pt x="2969653" y="4492764"/>
                  </a:lnTo>
                  <a:lnTo>
                    <a:pt x="2960776" y="4480064"/>
                  </a:lnTo>
                  <a:lnTo>
                    <a:pt x="2949498" y="4467364"/>
                  </a:lnTo>
                  <a:lnTo>
                    <a:pt x="2933763" y="4454664"/>
                  </a:lnTo>
                  <a:lnTo>
                    <a:pt x="2914954" y="4454664"/>
                  </a:lnTo>
                  <a:lnTo>
                    <a:pt x="2893504" y="4441964"/>
                  </a:lnTo>
                  <a:lnTo>
                    <a:pt x="2867571" y="4441964"/>
                  </a:lnTo>
                  <a:lnTo>
                    <a:pt x="2809583" y="4454664"/>
                  </a:lnTo>
                  <a:lnTo>
                    <a:pt x="2763672" y="4480064"/>
                  </a:lnTo>
                  <a:lnTo>
                    <a:pt x="2732240" y="4505464"/>
                  </a:lnTo>
                  <a:lnTo>
                    <a:pt x="2717711" y="4518164"/>
                  </a:lnTo>
                  <a:lnTo>
                    <a:pt x="2706014" y="4530864"/>
                  </a:lnTo>
                  <a:lnTo>
                    <a:pt x="2610027" y="4416564"/>
                  </a:lnTo>
                  <a:lnTo>
                    <a:pt x="2619438" y="4416564"/>
                  </a:lnTo>
                  <a:lnTo>
                    <a:pt x="2628252" y="4403864"/>
                  </a:lnTo>
                  <a:lnTo>
                    <a:pt x="2650286" y="4378464"/>
                  </a:lnTo>
                  <a:lnTo>
                    <a:pt x="2685834" y="4353064"/>
                  </a:lnTo>
                  <a:lnTo>
                    <a:pt x="2735237" y="4327664"/>
                  </a:lnTo>
                  <a:lnTo>
                    <a:pt x="2798813" y="4302264"/>
                  </a:lnTo>
                  <a:lnTo>
                    <a:pt x="2940659" y="4302264"/>
                  </a:lnTo>
                  <a:lnTo>
                    <a:pt x="2995409" y="4314964"/>
                  </a:lnTo>
                  <a:lnTo>
                    <a:pt x="3041815" y="4340364"/>
                  </a:lnTo>
                  <a:lnTo>
                    <a:pt x="3080562" y="4365764"/>
                  </a:lnTo>
                  <a:lnTo>
                    <a:pt x="3111639" y="4416564"/>
                  </a:lnTo>
                  <a:lnTo>
                    <a:pt x="3130918" y="4454664"/>
                  </a:lnTo>
                  <a:lnTo>
                    <a:pt x="3141205" y="4505464"/>
                  </a:lnTo>
                  <a:lnTo>
                    <a:pt x="3145307" y="4556264"/>
                  </a:lnTo>
                  <a:lnTo>
                    <a:pt x="3146056" y="4607064"/>
                  </a:lnTo>
                  <a:lnTo>
                    <a:pt x="3146056" y="9664"/>
                  </a:lnTo>
                  <a:lnTo>
                    <a:pt x="2586647" y="9664"/>
                  </a:lnTo>
                  <a:lnTo>
                    <a:pt x="2586647" y="4429264"/>
                  </a:lnTo>
                  <a:lnTo>
                    <a:pt x="2485999" y="4530864"/>
                  </a:lnTo>
                  <a:lnTo>
                    <a:pt x="2476601" y="4518164"/>
                  </a:lnTo>
                  <a:lnTo>
                    <a:pt x="2470340" y="4518164"/>
                  </a:lnTo>
                  <a:lnTo>
                    <a:pt x="2461679" y="4505464"/>
                  </a:lnTo>
                  <a:lnTo>
                    <a:pt x="2449944" y="4492764"/>
                  </a:lnTo>
                  <a:lnTo>
                    <a:pt x="2434488" y="4480064"/>
                  </a:lnTo>
                  <a:lnTo>
                    <a:pt x="2415603" y="4467364"/>
                  </a:lnTo>
                  <a:lnTo>
                    <a:pt x="2393848" y="4454664"/>
                  </a:lnTo>
                  <a:lnTo>
                    <a:pt x="2306612" y="4454664"/>
                  </a:lnTo>
                  <a:lnTo>
                    <a:pt x="2252980" y="4480064"/>
                  </a:lnTo>
                  <a:lnTo>
                    <a:pt x="2217839" y="4530864"/>
                  </a:lnTo>
                  <a:lnTo>
                    <a:pt x="2200249" y="4594364"/>
                  </a:lnTo>
                  <a:lnTo>
                    <a:pt x="2198039" y="4619764"/>
                  </a:lnTo>
                  <a:lnTo>
                    <a:pt x="2200249" y="4657864"/>
                  </a:lnTo>
                  <a:lnTo>
                    <a:pt x="2206853" y="4695964"/>
                  </a:lnTo>
                  <a:lnTo>
                    <a:pt x="2217839" y="4721364"/>
                  </a:lnTo>
                  <a:lnTo>
                    <a:pt x="2233193" y="4746764"/>
                  </a:lnTo>
                  <a:lnTo>
                    <a:pt x="2252611" y="4759464"/>
                  </a:lnTo>
                  <a:lnTo>
                    <a:pt x="2276195" y="4784864"/>
                  </a:lnTo>
                  <a:lnTo>
                    <a:pt x="2304605" y="4797564"/>
                  </a:lnTo>
                  <a:lnTo>
                    <a:pt x="2338501" y="4797564"/>
                  </a:lnTo>
                  <a:lnTo>
                    <a:pt x="2388654" y="4784864"/>
                  </a:lnTo>
                  <a:lnTo>
                    <a:pt x="2427173" y="4772164"/>
                  </a:lnTo>
                  <a:lnTo>
                    <a:pt x="2454719" y="4746764"/>
                  </a:lnTo>
                  <a:lnTo>
                    <a:pt x="2471940" y="4734064"/>
                  </a:lnTo>
                  <a:lnTo>
                    <a:pt x="2483624" y="4721364"/>
                  </a:lnTo>
                  <a:lnTo>
                    <a:pt x="2584272" y="4810264"/>
                  </a:lnTo>
                  <a:lnTo>
                    <a:pt x="2581986" y="4822964"/>
                  </a:lnTo>
                  <a:lnTo>
                    <a:pt x="2577249" y="4822964"/>
                  </a:lnTo>
                  <a:lnTo>
                    <a:pt x="2562148" y="4848364"/>
                  </a:lnTo>
                  <a:lnTo>
                    <a:pt x="2502674" y="4899164"/>
                  </a:lnTo>
                  <a:lnTo>
                    <a:pt x="2457132" y="4924564"/>
                  </a:lnTo>
                  <a:lnTo>
                    <a:pt x="2400262" y="4937264"/>
                  </a:lnTo>
                  <a:lnTo>
                    <a:pt x="2331478" y="4949964"/>
                  </a:lnTo>
                  <a:lnTo>
                    <a:pt x="2276221" y="4937264"/>
                  </a:lnTo>
                  <a:lnTo>
                    <a:pt x="2225789" y="4924564"/>
                  </a:lnTo>
                  <a:lnTo>
                    <a:pt x="2181695" y="4912207"/>
                  </a:lnTo>
                  <a:lnTo>
                    <a:pt x="2181695" y="5661152"/>
                  </a:lnTo>
                  <a:lnTo>
                    <a:pt x="2169998" y="5661152"/>
                  </a:lnTo>
                  <a:lnTo>
                    <a:pt x="2155761" y="5673852"/>
                  </a:lnTo>
                  <a:lnTo>
                    <a:pt x="2124646" y="5686552"/>
                  </a:lnTo>
                  <a:lnTo>
                    <a:pt x="2078151" y="5699252"/>
                  </a:lnTo>
                  <a:lnTo>
                    <a:pt x="1972627" y="5699252"/>
                  </a:lnTo>
                  <a:lnTo>
                    <a:pt x="1926551" y="5686552"/>
                  </a:lnTo>
                  <a:lnTo>
                    <a:pt x="1882228" y="5673852"/>
                  </a:lnTo>
                  <a:lnTo>
                    <a:pt x="1842300" y="5648452"/>
                  </a:lnTo>
                  <a:lnTo>
                    <a:pt x="1811324" y="5610352"/>
                  </a:lnTo>
                  <a:lnTo>
                    <a:pt x="1791093" y="5572252"/>
                  </a:lnTo>
                  <a:lnTo>
                    <a:pt x="1780070" y="5521452"/>
                  </a:lnTo>
                  <a:lnTo>
                    <a:pt x="1777403" y="5470652"/>
                  </a:lnTo>
                  <a:lnTo>
                    <a:pt x="1776730" y="5457952"/>
                  </a:lnTo>
                  <a:lnTo>
                    <a:pt x="1776730" y="5203964"/>
                  </a:lnTo>
                  <a:lnTo>
                    <a:pt x="1680743" y="5203964"/>
                  </a:lnTo>
                  <a:lnTo>
                    <a:pt x="1680743" y="5419864"/>
                  </a:lnTo>
                  <a:lnTo>
                    <a:pt x="1680743" y="5432564"/>
                  </a:lnTo>
                  <a:lnTo>
                    <a:pt x="1254772" y="5432564"/>
                  </a:lnTo>
                  <a:lnTo>
                    <a:pt x="1266545" y="5483352"/>
                  </a:lnTo>
                  <a:lnTo>
                    <a:pt x="1292796" y="5521452"/>
                  </a:lnTo>
                  <a:lnTo>
                    <a:pt x="1335722" y="5546852"/>
                  </a:lnTo>
                  <a:lnTo>
                    <a:pt x="1397533" y="5559552"/>
                  </a:lnTo>
                  <a:lnTo>
                    <a:pt x="1459953" y="5546852"/>
                  </a:lnTo>
                  <a:lnTo>
                    <a:pt x="1507248" y="5521452"/>
                  </a:lnTo>
                  <a:lnTo>
                    <a:pt x="1540078" y="5508752"/>
                  </a:lnTo>
                  <a:lnTo>
                    <a:pt x="1559090" y="5483352"/>
                  </a:lnTo>
                  <a:lnTo>
                    <a:pt x="1570774" y="5470652"/>
                  </a:lnTo>
                  <a:lnTo>
                    <a:pt x="1671421" y="5572252"/>
                  </a:lnTo>
                  <a:lnTo>
                    <a:pt x="1662023" y="5572252"/>
                  </a:lnTo>
                  <a:lnTo>
                    <a:pt x="1638363" y="5597652"/>
                  </a:lnTo>
                  <a:lnTo>
                    <a:pt x="1606829" y="5635752"/>
                  </a:lnTo>
                  <a:lnTo>
                    <a:pt x="1566964" y="5661152"/>
                  </a:lnTo>
                  <a:lnTo>
                    <a:pt x="1518323" y="5673852"/>
                  </a:lnTo>
                  <a:lnTo>
                    <a:pt x="1460436" y="5699252"/>
                  </a:lnTo>
                  <a:lnTo>
                    <a:pt x="1332534" y="5699252"/>
                  </a:lnTo>
                  <a:lnTo>
                    <a:pt x="1278153" y="5686552"/>
                  </a:lnTo>
                  <a:lnTo>
                    <a:pt x="1230058" y="5661152"/>
                  </a:lnTo>
                  <a:lnTo>
                    <a:pt x="1188593" y="5635752"/>
                  </a:lnTo>
                  <a:lnTo>
                    <a:pt x="1154125" y="5597652"/>
                  </a:lnTo>
                  <a:lnTo>
                    <a:pt x="1126312" y="5559552"/>
                  </a:lnTo>
                  <a:lnTo>
                    <a:pt x="1104684" y="5521452"/>
                  </a:lnTo>
                  <a:lnTo>
                    <a:pt x="1089228" y="5483352"/>
                  </a:lnTo>
                  <a:lnTo>
                    <a:pt x="1079957" y="5432564"/>
                  </a:lnTo>
                  <a:lnTo>
                    <a:pt x="1076871" y="5381764"/>
                  </a:lnTo>
                  <a:lnTo>
                    <a:pt x="1079957" y="5330964"/>
                  </a:lnTo>
                  <a:lnTo>
                    <a:pt x="1089228" y="5280164"/>
                  </a:lnTo>
                  <a:lnTo>
                    <a:pt x="1104684" y="5242064"/>
                  </a:lnTo>
                  <a:lnTo>
                    <a:pt x="1126312" y="5191264"/>
                  </a:lnTo>
                  <a:lnTo>
                    <a:pt x="1154125" y="5153164"/>
                  </a:lnTo>
                  <a:lnTo>
                    <a:pt x="1187805" y="5127764"/>
                  </a:lnTo>
                  <a:lnTo>
                    <a:pt x="1227124" y="5102364"/>
                  </a:lnTo>
                  <a:lnTo>
                    <a:pt x="1272070" y="5076964"/>
                  </a:lnTo>
                  <a:lnTo>
                    <a:pt x="1322641" y="5064264"/>
                  </a:lnTo>
                  <a:lnTo>
                    <a:pt x="1378800" y="5051564"/>
                  </a:lnTo>
                  <a:lnTo>
                    <a:pt x="1378800" y="4924564"/>
                  </a:lnTo>
                  <a:lnTo>
                    <a:pt x="1378800" y="4581664"/>
                  </a:lnTo>
                  <a:lnTo>
                    <a:pt x="1377416" y="4543564"/>
                  </a:lnTo>
                  <a:lnTo>
                    <a:pt x="1372946" y="4518164"/>
                  </a:lnTo>
                  <a:lnTo>
                    <a:pt x="1364970" y="4492764"/>
                  </a:lnTo>
                  <a:lnTo>
                    <a:pt x="1353045" y="4480064"/>
                  </a:lnTo>
                  <a:lnTo>
                    <a:pt x="1342961" y="4467364"/>
                  </a:lnTo>
                  <a:lnTo>
                    <a:pt x="1330236" y="4454664"/>
                  </a:lnTo>
                  <a:lnTo>
                    <a:pt x="1276718" y="4454664"/>
                  </a:lnTo>
                  <a:lnTo>
                    <a:pt x="1258531" y="4467364"/>
                  </a:lnTo>
                  <a:lnTo>
                    <a:pt x="1242568" y="4467364"/>
                  </a:lnTo>
                  <a:lnTo>
                    <a:pt x="1229017" y="4480064"/>
                  </a:lnTo>
                  <a:lnTo>
                    <a:pt x="1213434" y="4505464"/>
                  </a:lnTo>
                  <a:lnTo>
                    <a:pt x="1204442" y="4530864"/>
                  </a:lnTo>
                  <a:lnTo>
                    <a:pt x="1200696" y="4556264"/>
                  </a:lnTo>
                  <a:lnTo>
                    <a:pt x="1200797" y="4568964"/>
                  </a:lnTo>
                  <a:lnTo>
                    <a:pt x="1200899" y="4924564"/>
                  </a:lnTo>
                  <a:lnTo>
                    <a:pt x="1030020" y="4924564"/>
                  </a:lnTo>
                  <a:lnTo>
                    <a:pt x="1030020" y="4581664"/>
                  </a:lnTo>
                  <a:lnTo>
                    <a:pt x="1028954" y="4543564"/>
                  </a:lnTo>
                  <a:lnTo>
                    <a:pt x="1025055" y="4518164"/>
                  </a:lnTo>
                  <a:lnTo>
                    <a:pt x="1017181" y="4492764"/>
                  </a:lnTo>
                  <a:lnTo>
                    <a:pt x="1004265" y="4480064"/>
                  </a:lnTo>
                  <a:lnTo>
                    <a:pt x="994473" y="4467364"/>
                  </a:lnTo>
                  <a:lnTo>
                    <a:pt x="982052" y="4454664"/>
                  </a:lnTo>
                  <a:lnTo>
                    <a:pt x="927735" y="4454664"/>
                  </a:lnTo>
                  <a:lnTo>
                    <a:pt x="911847" y="4467364"/>
                  </a:lnTo>
                  <a:lnTo>
                    <a:pt x="897724" y="4467364"/>
                  </a:lnTo>
                  <a:lnTo>
                    <a:pt x="868311" y="4505464"/>
                  </a:lnTo>
                  <a:lnTo>
                    <a:pt x="855281" y="4556264"/>
                  </a:lnTo>
                  <a:lnTo>
                    <a:pt x="854481" y="4581664"/>
                  </a:lnTo>
                  <a:lnTo>
                    <a:pt x="854481" y="5051564"/>
                  </a:lnTo>
                  <a:lnTo>
                    <a:pt x="1039418" y="5051564"/>
                  </a:lnTo>
                  <a:lnTo>
                    <a:pt x="1039418" y="5203964"/>
                  </a:lnTo>
                  <a:lnTo>
                    <a:pt x="854481" y="5203964"/>
                  </a:lnTo>
                  <a:lnTo>
                    <a:pt x="854481" y="5432564"/>
                  </a:lnTo>
                  <a:lnTo>
                    <a:pt x="857999" y="5483352"/>
                  </a:lnTo>
                  <a:lnTo>
                    <a:pt x="875576" y="5521452"/>
                  </a:lnTo>
                  <a:lnTo>
                    <a:pt x="888911" y="5534152"/>
                  </a:lnTo>
                  <a:lnTo>
                    <a:pt x="905103" y="5534152"/>
                  </a:lnTo>
                  <a:lnTo>
                    <a:pt x="925258" y="5546852"/>
                  </a:lnTo>
                  <a:lnTo>
                    <a:pt x="976312" y="5546852"/>
                  </a:lnTo>
                  <a:lnTo>
                    <a:pt x="999312" y="5534152"/>
                  </a:lnTo>
                  <a:lnTo>
                    <a:pt x="1025359" y="5534152"/>
                  </a:lnTo>
                  <a:lnTo>
                    <a:pt x="1039418" y="5521452"/>
                  </a:lnTo>
                  <a:lnTo>
                    <a:pt x="1086192" y="5661152"/>
                  </a:lnTo>
                  <a:lnTo>
                    <a:pt x="1074496" y="5661152"/>
                  </a:lnTo>
                  <a:lnTo>
                    <a:pt x="1059903" y="5673852"/>
                  </a:lnTo>
                  <a:lnTo>
                    <a:pt x="1027988" y="5686552"/>
                  </a:lnTo>
                  <a:lnTo>
                    <a:pt x="980719" y="5699252"/>
                  </a:lnTo>
                  <a:lnTo>
                    <a:pt x="875195" y="5699252"/>
                  </a:lnTo>
                  <a:lnTo>
                    <a:pt x="829894" y="5686552"/>
                  </a:lnTo>
                  <a:lnTo>
                    <a:pt x="786371" y="5673852"/>
                  </a:lnTo>
                  <a:lnTo>
                    <a:pt x="746810" y="5648452"/>
                  </a:lnTo>
                  <a:lnTo>
                    <a:pt x="714844" y="5610352"/>
                  </a:lnTo>
                  <a:lnTo>
                    <a:pt x="694728" y="5572252"/>
                  </a:lnTo>
                  <a:lnTo>
                    <a:pt x="684263" y="5521452"/>
                  </a:lnTo>
                  <a:lnTo>
                    <a:pt x="681266" y="5457952"/>
                  </a:lnTo>
                  <a:lnTo>
                    <a:pt x="681266" y="5203964"/>
                  </a:lnTo>
                  <a:lnTo>
                    <a:pt x="582955" y="5203964"/>
                  </a:lnTo>
                  <a:lnTo>
                    <a:pt x="582955" y="5051564"/>
                  </a:lnTo>
                  <a:lnTo>
                    <a:pt x="681266" y="5051564"/>
                  </a:lnTo>
                  <a:lnTo>
                    <a:pt x="681266" y="4327664"/>
                  </a:lnTo>
                  <a:lnTo>
                    <a:pt x="847445" y="4327664"/>
                  </a:lnTo>
                  <a:lnTo>
                    <a:pt x="849820" y="4365764"/>
                  </a:lnTo>
                  <a:lnTo>
                    <a:pt x="873150" y="4340364"/>
                  </a:lnTo>
                  <a:lnTo>
                    <a:pt x="904811" y="4327664"/>
                  </a:lnTo>
                  <a:lnTo>
                    <a:pt x="945261" y="4302264"/>
                  </a:lnTo>
                  <a:lnTo>
                    <a:pt x="997229" y="4302264"/>
                  </a:lnTo>
                  <a:lnTo>
                    <a:pt x="1058037" y="4314964"/>
                  </a:lnTo>
                  <a:lnTo>
                    <a:pt x="1104341" y="4327664"/>
                  </a:lnTo>
                  <a:lnTo>
                    <a:pt x="1137488" y="4353064"/>
                  </a:lnTo>
                  <a:lnTo>
                    <a:pt x="1158786" y="4378464"/>
                  </a:lnTo>
                  <a:lnTo>
                    <a:pt x="1184325" y="4353064"/>
                  </a:lnTo>
                  <a:lnTo>
                    <a:pt x="1222578" y="4327664"/>
                  </a:lnTo>
                  <a:lnTo>
                    <a:pt x="1273987" y="4314964"/>
                  </a:lnTo>
                  <a:lnTo>
                    <a:pt x="1338986" y="4302264"/>
                  </a:lnTo>
                  <a:lnTo>
                    <a:pt x="1376908" y="4302264"/>
                  </a:lnTo>
                  <a:lnTo>
                    <a:pt x="1453591" y="4327664"/>
                  </a:lnTo>
                  <a:lnTo>
                    <a:pt x="1488859" y="4365764"/>
                  </a:lnTo>
                  <a:lnTo>
                    <a:pt x="1516507" y="4403864"/>
                  </a:lnTo>
                  <a:lnTo>
                    <a:pt x="1533702" y="4441964"/>
                  </a:lnTo>
                  <a:lnTo>
                    <a:pt x="1542910" y="4480064"/>
                  </a:lnTo>
                  <a:lnTo>
                    <a:pt x="1546631" y="4530864"/>
                  </a:lnTo>
                  <a:lnTo>
                    <a:pt x="1547317" y="4568964"/>
                  </a:lnTo>
                  <a:lnTo>
                    <a:pt x="1547317" y="4924564"/>
                  </a:lnTo>
                  <a:lnTo>
                    <a:pt x="1404556" y="5051564"/>
                  </a:lnTo>
                  <a:lnTo>
                    <a:pt x="1501698" y="5076964"/>
                  </a:lnTo>
                  <a:lnTo>
                    <a:pt x="1548726" y="5102364"/>
                  </a:lnTo>
                  <a:lnTo>
                    <a:pt x="1591792" y="5127764"/>
                  </a:lnTo>
                  <a:lnTo>
                    <a:pt x="1626031" y="5178564"/>
                  </a:lnTo>
                  <a:lnTo>
                    <a:pt x="1650250" y="5216664"/>
                  </a:lnTo>
                  <a:lnTo>
                    <a:pt x="1666125" y="5267464"/>
                  </a:lnTo>
                  <a:lnTo>
                    <a:pt x="1675384" y="5318264"/>
                  </a:lnTo>
                  <a:lnTo>
                    <a:pt x="1679689" y="5369064"/>
                  </a:lnTo>
                  <a:lnTo>
                    <a:pt x="1680743" y="5419864"/>
                  </a:lnTo>
                  <a:lnTo>
                    <a:pt x="1680743" y="5203964"/>
                  </a:lnTo>
                  <a:lnTo>
                    <a:pt x="1678457" y="5203964"/>
                  </a:lnTo>
                  <a:lnTo>
                    <a:pt x="1678457" y="5051564"/>
                  </a:lnTo>
                  <a:lnTo>
                    <a:pt x="1776730" y="5051564"/>
                  </a:lnTo>
                  <a:lnTo>
                    <a:pt x="1776730" y="4899164"/>
                  </a:lnTo>
                  <a:lnTo>
                    <a:pt x="1949983" y="4899164"/>
                  </a:lnTo>
                  <a:lnTo>
                    <a:pt x="1949983" y="5051564"/>
                  </a:lnTo>
                  <a:lnTo>
                    <a:pt x="2137206" y="5051564"/>
                  </a:lnTo>
                  <a:lnTo>
                    <a:pt x="2137206" y="5203964"/>
                  </a:lnTo>
                  <a:lnTo>
                    <a:pt x="1949983" y="5203964"/>
                  </a:lnTo>
                  <a:lnTo>
                    <a:pt x="1949983" y="5432564"/>
                  </a:lnTo>
                  <a:lnTo>
                    <a:pt x="1950669" y="5457952"/>
                  </a:lnTo>
                  <a:lnTo>
                    <a:pt x="1953768" y="5483352"/>
                  </a:lnTo>
                  <a:lnTo>
                    <a:pt x="1960816" y="5508752"/>
                  </a:lnTo>
                  <a:lnTo>
                    <a:pt x="1973364" y="5521452"/>
                  </a:lnTo>
                  <a:lnTo>
                    <a:pt x="1985695" y="5534152"/>
                  </a:lnTo>
                  <a:lnTo>
                    <a:pt x="2001761" y="5534152"/>
                  </a:lnTo>
                  <a:lnTo>
                    <a:pt x="2021763" y="5546852"/>
                  </a:lnTo>
                  <a:lnTo>
                    <a:pt x="2072805" y="5546852"/>
                  </a:lnTo>
                  <a:lnTo>
                    <a:pt x="2095677" y="5534152"/>
                  </a:lnTo>
                  <a:lnTo>
                    <a:pt x="2120862" y="5534152"/>
                  </a:lnTo>
                  <a:lnTo>
                    <a:pt x="2137206" y="5521452"/>
                  </a:lnTo>
                  <a:lnTo>
                    <a:pt x="2181695" y="5661152"/>
                  </a:lnTo>
                  <a:lnTo>
                    <a:pt x="2181695" y="4912207"/>
                  </a:lnTo>
                  <a:lnTo>
                    <a:pt x="2180513" y="4911864"/>
                  </a:lnTo>
                  <a:lnTo>
                    <a:pt x="2160625" y="4899164"/>
                  </a:lnTo>
                  <a:lnTo>
                    <a:pt x="2140737" y="4886464"/>
                  </a:lnTo>
                  <a:lnTo>
                    <a:pt x="2106803" y="4848364"/>
                  </a:lnTo>
                  <a:lnTo>
                    <a:pt x="2097532" y="4835664"/>
                  </a:lnTo>
                  <a:lnTo>
                    <a:pt x="2078977" y="4810264"/>
                  </a:lnTo>
                  <a:lnTo>
                    <a:pt x="2057349" y="4772164"/>
                  </a:lnTo>
                  <a:lnTo>
                    <a:pt x="2041893" y="4721364"/>
                  </a:lnTo>
                  <a:lnTo>
                    <a:pt x="2032622" y="4670564"/>
                  </a:lnTo>
                  <a:lnTo>
                    <a:pt x="2031085" y="4645164"/>
                  </a:lnTo>
                  <a:lnTo>
                    <a:pt x="2029536" y="4619764"/>
                  </a:lnTo>
                  <a:lnTo>
                    <a:pt x="2032381" y="4568964"/>
                  </a:lnTo>
                  <a:lnTo>
                    <a:pt x="2041067" y="4530864"/>
                  </a:lnTo>
                  <a:lnTo>
                    <a:pt x="2055812" y="4480064"/>
                  </a:lnTo>
                  <a:lnTo>
                    <a:pt x="2076856" y="4441964"/>
                  </a:lnTo>
                  <a:lnTo>
                    <a:pt x="2104428" y="4403864"/>
                  </a:lnTo>
                  <a:lnTo>
                    <a:pt x="2138426" y="4365764"/>
                  </a:lnTo>
                  <a:lnTo>
                    <a:pt x="2178596" y="4340364"/>
                  </a:lnTo>
                  <a:lnTo>
                    <a:pt x="2224951" y="4314964"/>
                  </a:lnTo>
                  <a:lnTo>
                    <a:pt x="2277491" y="4302264"/>
                  </a:lnTo>
                  <a:lnTo>
                    <a:pt x="2336215" y="4302264"/>
                  </a:lnTo>
                  <a:lnTo>
                    <a:pt x="2411615" y="4314964"/>
                  </a:lnTo>
                  <a:lnTo>
                    <a:pt x="2472207" y="4327664"/>
                  </a:lnTo>
                  <a:lnTo>
                    <a:pt x="2518765" y="4353064"/>
                  </a:lnTo>
                  <a:lnTo>
                    <a:pt x="2552065" y="4391164"/>
                  </a:lnTo>
                  <a:lnTo>
                    <a:pt x="2581986" y="4429264"/>
                  </a:lnTo>
                  <a:lnTo>
                    <a:pt x="2586647" y="4429264"/>
                  </a:lnTo>
                  <a:lnTo>
                    <a:pt x="2586647" y="9664"/>
                  </a:lnTo>
                  <a:lnTo>
                    <a:pt x="2027161" y="9664"/>
                  </a:lnTo>
                  <a:lnTo>
                    <a:pt x="2027161" y="4429264"/>
                  </a:lnTo>
                  <a:lnTo>
                    <a:pt x="1942947" y="4505464"/>
                  </a:lnTo>
                  <a:lnTo>
                    <a:pt x="1931263" y="4492764"/>
                  </a:lnTo>
                  <a:lnTo>
                    <a:pt x="1926767" y="4492764"/>
                  </a:lnTo>
                  <a:lnTo>
                    <a:pt x="1920113" y="4480064"/>
                  </a:lnTo>
                  <a:lnTo>
                    <a:pt x="1910829" y="4480064"/>
                  </a:lnTo>
                  <a:lnTo>
                    <a:pt x="1898472" y="4467364"/>
                  </a:lnTo>
                  <a:lnTo>
                    <a:pt x="1883511" y="4454664"/>
                  </a:lnTo>
                  <a:lnTo>
                    <a:pt x="1866582" y="4454664"/>
                  </a:lnTo>
                  <a:lnTo>
                    <a:pt x="1847443" y="4441964"/>
                  </a:lnTo>
                  <a:lnTo>
                    <a:pt x="1798586" y="4441964"/>
                  </a:lnTo>
                  <a:lnTo>
                    <a:pt x="1757121" y="4467364"/>
                  </a:lnTo>
                  <a:lnTo>
                    <a:pt x="1729359" y="4505464"/>
                  </a:lnTo>
                  <a:lnTo>
                    <a:pt x="1720570" y="4530864"/>
                  </a:lnTo>
                  <a:lnTo>
                    <a:pt x="1715287" y="4543564"/>
                  </a:lnTo>
                  <a:lnTo>
                    <a:pt x="1713534" y="4581664"/>
                  </a:lnTo>
                  <a:lnTo>
                    <a:pt x="1715287" y="4607064"/>
                  </a:lnTo>
                  <a:lnTo>
                    <a:pt x="1720570" y="4632464"/>
                  </a:lnTo>
                  <a:lnTo>
                    <a:pt x="1729359" y="4645164"/>
                  </a:lnTo>
                  <a:lnTo>
                    <a:pt x="1741652" y="4670564"/>
                  </a:lnTo>
                  <a:lnTo>
                    <a:pt x="1756714" y="4683264"/>
                  </a:lnTo>
                  <a:lnTo>
                    <a:pt x="1774405" y="4695964"/>
                  </a:lnTo>
                  <a:lnTo>
                    <a:pt x="1795614" y="4708664"/>
                  </a:lnTo>
                  <a:lnTo>
                    <a:pt x="1823580" y="4708664"/>
                  </a:lnTo>
                  <a:lnTo>
                    <a:pt x="1867077" y="4695964"/>
                  </a:lnTo>
                  <a:lnTo>
                    <a:pt x="1921637" y="4670564"/>
                  </a:lnTo>
                  <a:lnTo>
                    <a:pt x="1942947" y="4645164"/>
                  </a:lnTo>
                  <a:lnTo>
                    <a:pt x="1954644" y="4645164"/>
                  </a:lnTo>
                  <a:lnTo>
                    <a:pt x="1970455" y="4670564"/>
                  </a:lnTo>
                  <a:lnTo>
                    <a:pt x="2017839" y="4708664"/>
                  </a:lnTo>
                  <a:lnTo>
                    <a:pt x="2027161" y="4721364"/>
                  </a:lnTo>
                  <a:lnTo>
                    <a:pt x="2022500" y="4721364"/>
                  </a:lnTo>
                  <a:lnTo>
                    <a:pt x="2012797" y="4746764"/>
                  </a:lnTo>
                  <a:lnTo>
                    <a:pt x="1988591" y="4772164"/>
                  </a:lnTo>
                  <a:lnTo>
                    <a:pt x="1948878" y="4797564"/>
                  </a:lnTo>
                  <a:lnTo>
                    <a:pt x="1892630" y="4822964"/>
                  </a:lnTo>
                  <a:lnTo>
                    <a:pt x="1818843" y="4835664"/>
                  </a:lnTo>
                  <a:lnTo>
                    <a:pt x="1762353" y="4822964"/>
                  </a:lnTo>
                  <a:lnTo>
                    <a:pt x="1712658" y="4810264"/>
                  </a:lnTo>
                  <a:lnTo>
                    <a:pt x="1670405" y="4784864"/>
                  </a:lnTo>
                  <a:lnTo>
                    <a:pt x="1636268" y="4759464"/>
                  </a:lnTo>
                  <a:lnTo>
                    <a:pt x="1608632" y="4721364"/>
                  </a:lnTo>
                  <a:lnTo>
                    <a:pt x="1588884" y="4670564"/>
                  </a:lnTo>
                  <a:lnTo>
                    <a:pt x="1577022" y="4619764"/>
                  </a:lnTo>
                  <a:lnTo>
                    <a:pt x="1573072" y="4581664"/>
                  </a:lnTo>
                  <a:lnTo>
                    <a:pt x="1576654" y="4530864"/>
                  </a:lnTo>
                  <a:lnTo>
                    <a:pt x="1587703" y="4480064"/>
                  </a:lnTo>
                  <a:lnTo>
                    <a:pt x="1606664" y="4441964"/>
                  </a:lnTo>
                  <a:lnTo>
                    <a:pt x="1633982" y="4403864"/>
                  </a:lnTo>
                  <a:lnTo>
                    <a:pt x="1669478" y="4365764"/>
                  </a:lnTo>
                  <a:lnTo>
                    <a:pt x="1712658" y="4340364"/>
                  </a:lnTo>
                  <a:lnTo>
                    <a:pt x="1763318" y="4327664"/>
                  </a:lnTo>
                  <a:lnTo>
                    <a:pt x="1821205" y="4314964"/>
                  </a:lnTo>
                  <a:lnTo>
                    <a:pt x="1892693" y="4327664"/>
                  </a:lnTo>
                  <a:lnTo>
                    <a:pt x="1947532" y="4353064"/>
                  </a:lnTo>
                  <a:lnTo>
                    <a:pt x="1986546" y="4378464"/>
                  </a:lnTo>
                  <a:lnTo>
                    <a:pt x="2020214" y="4416564"/>
                  </a:lnTo>
                  <a:lnTo>
                    <a:pt x="2027161" y="4429264"/>
                  </a:lnTo>
                  <a:lnTo>
                    <a:pt x="2027161" y="9664"/>
                  </a:lnTo>
                  <a:lnTo>
                    <a:pt x="0" y="9664"/>
                  </a:lnTo>
                  <a:lnTo>
                    <a:pt x="0" y="6016752"/>
                  </a:lnTo>
                  <a:lnTo>
                    <a:pt x="6220968" y="6016752"/>
                  </a:lnTo>
                  <a:lnTo>
                    <a:pt x="6220968" y="5963412"/>
                  </a:lnTo>
                  <a:lnTo>
                    <a:pt x="6568453" y="5963412"/>
                  </a:lnTo>
                  <a:lnTo>
                    <a:pt x="6568453" y="0"/>
                  </a:lnTo>
                  <a:close/>
                </a:path>
              </a:pathLst>
            </a:custGeom>
            <a:solidFill>
              <a:srgbClr val="FFFFFF"/>
            </a:solidFill>
          </p:spPr>
          <p:txBody>
            <a:bodyPr wrap="square" lIns="0" tIns="0" rIns="0" bIns="0" rtlCol="0"/>
            <a:lstStyle/>
            <a:p>
              <a:endParaRPr/>
            </a:p>
          </p:txBody>
        </p:sp>
        <p:sp>
          <p:nvSpPr>
            <p:cNvPr id="30" name="object 30"/>
            <p:cNvSpPr/>
            <p:nvPr/>
          </p:nvSpPr>
          <p:spPr>
            <a:xfrm>
              <a:off x="7159752" y="5963411"/>
              <a:ext cx="4697095" cy="94615"/>
            </a:xfrm>
            <a:custGeom>
              <a:avLst/>
              <a:gdLst/>
              <a:ahLst/>
              <a:cxnLst/>
              <a:rect l="l" t="t" r="r" b="b"/>
              <a:pathLst>
                <a:path w="4697095" h="94614">
                  <a:moveTo>
                    <a:pt x="4696968" y="0"/>
                  </a:moveTo>
                  <a:lnTo>
                    <a:pt x="94488" y="0"/>
                  </a:lnTo>
                  <a:lnTo>
                    <a:pt x="0" y="94488"/>
                  </a:lnTo>
                  <a:lnTo>
                    <a:pt x="94488" y="94488"/>
                  </a:lnTo>
                  <a:lnTo>
                    <a:pt x="4696968" y="94488"/>
                  </a:lnTo>
                  <a:lnTo>
                    <a:pt x="4696968" y="0"/>
                  </a:lnTo>
                  <a:close/>
                </a:path>
              </a:pathLst>
            </a:custGeom>
            <a:solidFill>
              <a:srgbClr val="FF5029"/>
            </a:solidFill>
          </p:spPr>
          <p:txBody>
            <a:bodyPr wrap="square" lIns="0" tIns="0" rIns="0" bIns="0" rtlCol="0"/>
            <a:lstStyle/>
            <a:p>
              <a:endParaRPr/>
            </a:p>
          </p:txBody>
        </p:sp>
        <p:sp>
          <p:nvSpPr>
            <p:cNvPr id="31" name="object 31"/>
            <p:cNvSpPr/>
            <p:nvPr/>
          </p:nvSpPr>
          <p:spPr>
            <a:xfrm>
              <a:off x="5166360" y="5558028"/>
              <a:ext cx="228600" cy="228600"/>
            </a:xfrm>
            <a:custGeom>
              <a:avLst/>
              <a:gdLst/>
              <a:ahLst/>
              <a:cxnLst/>
              <a:rect l="l" t="t" r="r" b="b"/>
              <a:pathLst>
                <a:path w="228600" h="228600">
                  <a:moveTo>
                    <a:pt x="0" y="228600"/>
                  </a:moveTo>
                  <a:lnTo>
                    <a:pt x="228600" y="0"/>
                  </a:lnTo>
                </a:path>
              </a:pathLst>
            </a:custGeom>
            <a:ln w="6096">
              <a:solidFill>
                <a:srgbClr val="EFEFEF"/>
              </a:solidFill>
            </a:ln>
          </p:spPr>
          <p:txBody>
            <a:bodyPr wrap="square" lIns="0" tIns="0" rIns="0" bIns="0" rtlCol="0"/>
            <a:lstStyle/>
            <a:p>
              <a:endParaRPr/>
            </a:p>
          </p:txBody>
        </p:sp>
        <p:sp>
          <p:nvSpPr>
            <p:cNvPr id="32" name="object 32"/>
            <p:cNvSpPr/>
            <p:nvPr/>
          </p:nvSpPr>
          <p:spPr>
            <a:xfrm>
              <a:off x="5166360" y="5480303"/>
              <a:ext cx="228600" cy="227329"/>
            </a:xfrm>
            <a:custGeom>
              <a:avLst/>
              <a:gdLst/>
              <a:ahLst/>
              <a:cxnLst/>
              <a:rect l="l" t="t" r="r" b="b"/>
              <a:pathLst>
                <a:path w="228600" h="227329">
                  <a:moveTo>
                    <a:pt x="0" y="227012"/>
                  </a:moveTo>
                  <a:lnTo>
                    <a:pt x="228600" y="0"/>
                  </a:lnTo>
                </a:path>
              </a:pathLst>
            </a:custGeom>
            <a:ln w="6096">
              <a:solidFill>
                <a:srgbClr val="EFEFEF"/>
              </a:solidFill>
            </a:ln>
          </p:spPr>
          <p:txBody>
            <a:bodyPr wrap="square" lIns="0" tIns="0" rIns="0" bIns="0" rtlCol="0"/>
            <a:lstStyle/>
            <a:p>
              <a:endParaRPr/>
            </a:p>
          </p:txBody>
        </p:sp>
        <p:sp>
          <p:nvSpPr>
            <p:cNvPr id="33" name="object 33"/>
            <p:cNvSpPr/>
            <p:nvPr/>
          </p:nvSpPr>
          <p:spPr>
            <a:xfrm>
              <a:off x="5166360" y="5244084"/>
              <a:ext cx="228600" cy="306705"/>
            </a:xfrm>
            <a:custGeom>
              <a:avLst/>
              <a:gdLst/>
              <a:ahLst/>
              <a:cxnLst/>
              <a:rect l="l" t="t" r="r" b="b"/>
              <a:pathLst>
                <a:path w="228600" h="306704">
                  <a:moveTo>
                    <a:pt x="0" y="306196"/>
                  </a:moveTo>
                  <a:lnTo>
                    <a:pt x="228600" y="79247"/>
                  </a:lnTo>
                </a:path>
                <a:path w="228600" h="306704">
                  <a:moveTo>
                    <a:pt x="0" y="228599"/>
                  </a:moveTo>
                  <a:lnTo>
                    <a:pt x="228600" y="0"/>
                  </a:lnTo>
                </a:path>
              </a:pathLst>
            </a:custGeom>
            <a:ln w="6096">
              <a:solidFill>
                <a:srgbClr val="EFEFEF"/>
              </a:solidFill>
            </a:ln>
          </p:spPr>
          <p:txBody>
            <a:bodyPr wrap="square" lIns="0" tIns="0" rIns="0" bIns="0" rtlCol="0"/>
            <a:lstStyle/>
            <a:p>
              <a:endParaRPr/>
            </a:p>
          </p:txBody>
        </p:sp>
        <p:sp>
          <p:nvSpPr>
            <p:cNvPr id="34" name="object 34"/>
            <p:cNvSpPr/>
            <p:nvPr/>
          </p:nvSpPr>
          <p:spPr>
            <a:xfrm>
              <a:off x="5166360" y="5166359"/>
              <a:ext cx="228600" cy="227329"/>
            </a:xfrm>
            <a:custGeom>
              <a:avLst/>
              <a:gdLst/>
              <a:ahLst/>
              <a:cxnLst/>
              <a:rect l="l" t="t" r="r" b="b"/>
              <a:pathLst>
                <a:path w="228600" h="227329">
                  <a:moveTo>
                    <a:pt x="0" y="227075"/>
                  </a:moveTo>
                  <a:lnTo>
                    <a:pt x="228600" y="0"/>
                  </a:lnTo>
                </a:path>
              </a:pathLst>
            </a:custGeom>
            <a:ln w="6096">
              <a:solidFill>
                <a:srgbClr val="EFEFEF"/>
              </a:solidFill>
            </a:ln>
          </p:spPr>
          <p:txBody>
            <a:bodyPr wrap="square" lIns="0" tIns="0" rIns="0" bIns="0" rtlCol="0"/>
            <a:lstStyle/>
            <a:p>
              <a:endParaRPr/>
            </a:p>
          </p:txBody>
        </p:sp>
        <p:sp>
          <p:nvSpPr>
            <p:cNvPr id="35" name="object 35"/>
            <p:cNvSpPr/>
            <p:nvPr/>
          </p:nvSpPr>
          <p:spPr>
            <a:xfrm>
              <a:off x="5166360" y="3907535"/>
              <a:ext cx="228600" cy="1722120"/>
            </a:xfrm>
            <a:custGeom>
              <a:avLst/>
              <a:gdLst/>
              <a:ahLst/>
              <a:cxnLst/>
              <a:rect l="l" t="t" r="r" b="b"/>
              <a:pathLst>
                <a:path w="228600" h="1722120">
                  <a:moveTo>
                    <a:pt x="0" y="1408176"/>
                  </a:moveTo>
                  <a:lnTo>
                    <a:pt x="228600" y="1179576"/>
                  </a:lnTo>
                </a:path>
                <a:path w="228600" h="1722120">
                  <a:moveTo>
                    <a:pt x="0" y="1327404"/>
                  </a:moveTo>
                  <a:lnTo>
                    <a:pt x="228600" y="1098803"/>
                  </a:lnTo>
                </a:path>
                <a:path w="228600" h="1722120">
                  <a:moveTo>
                    <a:pt x="0" y="1249680"/>
                  </a:moveTo>
                  <a:lnTo>
                    <a:pt x="228600" y="1021080"/>
                  </a:lnTo>
                </a:path>
                <a:path w="228600" h="1722120">
                  <a:moveTo>
                    <a:pt x="0" y="1013459"/>
                  </a:moveTo>
                  <a:lnTo>
                    <a:pt x="228600" y="784859"/>
                  </a:lnTo>
                </a:path>
                <a:path w="228600" h="1722120">
                  <a:moveTo>
                    <a:pt x="0" y="856488"/>
                  </a:moveTo>
                  <a:lnTo>
                    <a:pt x="228600" y="627888"/>
                  </a:lnTo>
                </a:path>
                <a:path w="228600" h="1722120">
                  <a:moveTo>
                    <a:pt x="0" y="778763"/>
                  </a:moveTo>
                  <a:lnTo>
                    <a:pt x="228600" y="550163"/>
                  </a:lnTo>
                </a:path>
                <a:path w="228600" h="1722120">
                  <a:moveTo>
                    <a:pt x="0" y="699515"/>
                  </a:moveTo>
                  <a:lnTo>
                    <a:pt x="228600" y="470915"/>
                  </a:lnTo>
                </a:path>
                <a:path w="228600" h="1722120">
                  <a:moveTo>
                    <a:pt x="0" y="1092708"/>
                  </a:moveTo>
                  <a:lnTo>
                    <a:pt x="228600" y="864107"/>
                  </a:lnTo>
                </a:path>
                <a:path w="228600" h="1722120">
                  <a:moveTo>
                    <a:pt x="0" y="1722120"/>
                  </a:moveTo>
                  <a:lnTo>
                    <a:pt x="228600" y="1493520"/>
                  </a:lnTo>
                </a:path>
                <a:path w="228600" h="1722120">
                  <a:moveTo>
                    <a:pt x="0" y="1170432"/>
                  </a:moveTo>
                  <a:lnTo>
                    <a:pt x="228600" y="941832"/>
                  </a:lnTo>
                </a:path>
                <a:path w="228600" h="1722120">
                  <a:moveTo>
                    <a:pt x="0" y="935736"/>
                  </a:moveTo>
                  <a:lnTo>
                    <a:pt x="228600" y="707136"/>
                  </a:lnTo>
                </a:path>
                <a:path w="228600" h="1722120">
                  <a:moveTo>
                    <a:pt x="0" y="621791"/>
                  </a:moveTo>
                  <a:lnTo>
                    <a:pt x="228600" y="393191"/>
                  </a:lnTo>
                </a:path>
                <a:path w="228600" h="1722120">
                  <a:moveTo>
                    <a:pt x="0" y="542544"/>
                  </a:moveTo>
                  <a:lnTo>
                    <a:pt x="228600" y="313944"/>
                  </a:lnTo>
                </a:path>
                <a:path w="228600" h="1722120">
                  <a:moveTo>
                    <a:pt x="0" y="464819"/>
                  </a:moveTo>
                  <a:lnTo>
                    <a:pt x="228600" y="236219"/>
                  </a:lnTo>
                </a:path>
                <a:path w="228600" h="1722120">
                  <a:moveTo>
                    <a:pt x="0" y="307847"/>
                  </a:moveTo>
                  <a:lnTo>
                    <a:pt x="228600" y="79247"/>
                  </a:lnTo>
                </a:path>
                <a:path w="228600" h="1722120">
                  <a:moveTo>
                    <a:pt x="0" y="228600"/>
                  </a:moveTo>
                  <a:lnTo>
                    <a:pt x="228600" y="0"/>
                  </a:lnTo>
                </a:path>
              </a:pathLst>
            </a:custGeom>
            <a:ln w="6096">
              <a:solidFill>
                <a:srgbClr val="EFEFEF"/>
              </a:solidFill>
            </a:ln>
          </p:spPr>
          <p:txBody>
            <a:bodyPr wrap="square" lIns="0" tIns="0" rIns="0" bIns="0" rtlCol="0"/>
            <a:lstStyle/>
            <a:p>
              <a:endParaRPr/>
            </a:p>
          </p:txBody>
        </p:sp>
        <p:sp>
          <p:nvSpPr>
            <p:cNvPr id="36" name="object 36"/>
            <p:cNvSpPr/>
            <p:nvPr/>
          </p:nvSpPr>
          <p:spPr>
            <a:xfrm>
              <a:off x="5166360" y="3829811"/>
              <a:ext cx="228600" cy="228600"/>
            </a:xfrm>
            <a:custGeom>
              <a:avLst/>
              <a:gdLst/>
              <a:ahLst/>
              <a:cxnLst/>
              <a:rect l="l" t="t" r="r" b="b"/>
              <a:pathLst>
                <a:path w="228600" h="228600">
                  <a:moveTo>
                    <a:pt x="0" y="228600"/>
                  </a:moveTo>
                  <a:lnTo>
                    <a:pt x="228600" y="0"/>
                  </a:lnTo>
                </a:path>
              </a:pathLst>
            </a:custGeom>
            <a:ln w="6096">
              <a:solidFill>
                <a:srgbClr val="EFEFEF"/>
              </a:solidFill>
            </a:ln>
          </p:spPr>
          <p:txBody>
            <a:bodyPr wrap="square" lIns="0" tIns="0" rIns="0" bIns="0" rtlCol="0"/>
            <a:lstStyle/>
            <a:p>
              <a:endParaRPr/>
            </a:p>
          </p:txBody>
        </p:sp>
        <p:sp>
          <p:nvSpPr>
            <p:cNvPr id="37" name="object 37"/>
            <p:cNvSpPr/>
            <p:nvPr/>
          </p:nvSpPr>
          <p:spPr>
            <a:xfrm>
              <a:off x="5166360" y="3671315"/>
              <a:ext cx="228600" cy="306705"/>
            </a:xfrm>
            <a:custGeom>
              <a:avLst/>
              <a:gdLst/>
              <a:ahLst/>
              <a:cxnLst/>
              <a:rect l="l" t="t" r="r" b="b"/>
              <a:pathLst>
                <a:path w="228600" h="306704">
                  <a:moveTo>
                    <a:pt x="0" y="306323"/>
                  </a:moveTo>
                  <a:lnTo>
                    <a:pt x="228600" y="77723"/>
                  </a:lnTo>
                </a:path>
                <a:path w="228600" h="306704">
                  <a:moveTo>
                    <a:pt x="0" y="228599"/>
                  </a:moveTo>
                  <a:lnTo>
                    <a:pt x="228600" y="0"/>
                  </a:lnTo>
                </a:path>
              </a:pathLst>
            </a:custGeom>
            <a:ln w="6096">
              <a:solidFill>
                <a:srgbClr val="EFEFEF"/>
              </a:solidFill>
            </a:ln>
          </p:spPr>
          <p:txBody>
            <a:bodyPr wrap="square" lIns="0" tIns="0" rIns="0" bIns="0" rtlCol="0"/>
            <a:lstStyle/>
            <a:p>
              <a:endParaRPr/>
            </a:p>
          </p:txBody>
        </p:sp>
        <p:sp>
          <p:nvSpPr>
            <p:cNvPr id="38" name="object 38"/>
            <p:cNvSpPr/>
            <p:nvPr/>
          </p:nvSpPr>
          <p:spPr>
            <a:xfrm>
              <a:off x="5166360" y="3592067"/>
              <a:ext cx="228600" cy="228600"/>
            </a:xfrm>
            <a:custGeom>
              <a:avLst/>
              <a:gdLst/>
              <a:ahLst/>
              <a:cxnLst/>
              <a:rect l="l" t="t" r="r" b="b"/>
              <a:pathLst>
                <a:path w="228600" h="228600">
                  <a:moveTo>
                    <a:pt x="0" y="228600"/>
                  </a:moveTo>
                  <a:lnTo>
                    <a:pt x="228600" y="0"/>
                  </a:lnTo>
                </a:path>
              </a:pathLst>
            </a:custGeom>
            <a:ln w="6096">
              <a:solidFill>
                <a:srgbClr val="EFEFEF"/>
              </a:solidFill>
            </a:ln>
          </p:spPr>
          <p:txBody>
            <a:bodyPr wrap="square" lIns="0" tIns="0" rIns="0" bIns="0" rtlCol="0"/>
            <a:lstStyle/>
            <a:p>
              <a:endParaRPr/>
            </a:p>
          </p:txBody>
        </p:sp>
        <p:sp>
          <p:nvSpPr>
            <p:cNvPr id="39" name="object 39"/>
            <p:cNvSpPr/>
            <p:nvPr/>
          </p:nvSpPr>
          <p:spPr>
            <a:xfrm>
              <a:off x="5166360" y="3357371"/>
              <a:ext cx="228600" cy="228600"/>
            </a:xfrm>
            <a:custGeom>
              <a:avLst/>
              <a:gdLst/>
              <a:ahLst/>
              <a:cxnLst/>
              <a:rect l="l" t="t" r="r" b="b"/>
              <a:pathLst>
                <a:path w="228600" h="228600">
                  <a:moveTo>
                    <a:pt x="0" y="228600"/>
                  </a:moveTo>
                  <a:lnTo>
                    <a:pt x="228600" y="0"/>
                  </a:lnTo>
                </a:path>
              </a:pathLst>
            </a:custGeom>
            <a:ln w="6096">
              <a:solidFill>
                <a:srgbClr val="EFEFEF"/>
              </a:solidFill>
            </a:ln>
          </p:spPr>
          <p:txBody>
            <a:bodyPr wrap="square" lIns="0" tIns="0" rIns="0" bIns="0" rtlCol="0"/>
            <a:lstStyle/>
            <a:p>
              <a:endParaRPr/>
            </a:p>
          </p:txBody>
        </p:sp>
        <p:sp>
          <p:nvSpPr>
            <p:cNvPr id="40" name="object 40"/>
            <p:cNvSpPr/>
            <p:nvPr/>
          </p:nvSpPr>
          <p:spPr>
            <a:xfrm>
              <a:off x="5166360" y="3200400"/>
              <a:ext cx="228600" cy="228600"/>
            </a:xfrm>
            <a:custGeom>
              <a:avLst/>
              <a:gdLst/>
              <a:ahLst/>
              <a:cxnLst/>
              <a:rect l="l" t="t" r="r" b="b"/>
              <a:pathLst>
                <a:path w="228600" h="228600">
                  <a:moveTo>
                    <a:pt x="0" y="228600"/>
                  </a:moveTo>
                  <a:lnTo>
                    <a:pt x="228600" y="0"/>
                  </a:lnTo>
                </a:path>
              </a:pathLst>
            </a:custGeom>
            <a:ln w="6096">
              <a:solidFill>
                <a:srgbClr val="EFEFEF"/>
              </a:solidFill>
            </a:ln>
          </p:spPr>
          <p:txBody>
            <a:bodyPr wrap="square" lIns="0" tIns="0" rIns="0" bIns="0" rtlCol="0"/>
            <a:lstStyle/>
            <a:p>
              <a:endParaRPr/>
            </a:p>
          </p:txBody>
        </p:sp>
        <p:sp>
          <p:nvSpPr>
            <p:cNvPr id="41" name="object 41"/>
            <p:cNvSpPr/>
            <p:nvPr/>
          </p:nvSpPr>
          <p:spPr>
            <a:xfrm>
              <a:off x="5166360" y="3043427"/>
              <a:ext cx="228600" cy="1249680"/>
            </a:xfrm>
            <a:custGeom>
              <a:avLst/>
              <a:gdLst/>
              <a:ahLst/>
              <a:cxnLst/>
              <a:rect l="l" t="t" r="r" b="b"/>
              <a:pathLst>
                <a:path w="228600" h="1249679">
                  <a:moveTo>
                    <a:pt x="0" y="306324"/>
                  </a:moveTo>
                  <a:lnTo>
                    <a:pt x="228600" y="77724"/>
                  </a:lnTo>
                </a:path>
                <a:path w="228600" h="1249679">
                  <a:moveTo>
                    <a:pt x="0" y="228600"/>
                  </a:moveTo>
                  <a:lnTo>
                    <a:pt x="228600" y="0"/>
                  </a:lnTo>
                </a:path>
                <a:path w="228600" h="1249679">
                  <a:moveTo>
                    <a:pt x="0" y="620268"/>
                  </a:moveTo>
                  <a:lnTo>
                    <a:pt x="228600" y="391668"/>
                  </a:lnTo>
                </a:path>
                <a:path w="228600" h="1249679">
                  <a:moveTo>
                    <a:pt x="0" y="1249680"/>
                  </a:moveTo>
                  <a:lnTo>
                    <a:pt x="228600" y="1021080"/>
                  </a:lnTo>
                </a:path>
              </a:pathLst>
            </a:custGeom>
            <a:ln w="6096">
              <a:solidFill>
                <a:srgbClr val="EFEFEF"/>
              </a:solidFill>
            </a:ln>
          </p:spPr>
          <p:txBody>
            <a:bodyPr wrap="square" lIns="0" tIns="0" rIns="0" bIns="0" rtlCol="0"/>
            <a:lstStyle/>
            <a:p>
              <a:endParaRPr/>
            </a:p>
          </p:txBody>
        </p:sp>
        <p:sp>
          <p:nvSpPr>
            <p:cNvPr id="42" name="object 42"/>
            <p:cNvSpPr/>
            <p:nvPr/>
          </p:nvSpPr>
          <p:spPr>
            <a:xfrm>
              <a:off x="5166360" y="3278123"/>
              <a:ext cx="228600" cy="464820"/>
            </a:xfrm>
            <a:custGeom>
              <a:avLst/>
              <a:gdLst/>
              <a:ahLst/>
              <a:cxnLst/>
              <a:rect l="l" t="t" r="r" b="b"/>
              <a:pathLst>
                <a:path w="228600" h="464820">
                  <a:moveTo>
                    <a:pt x="0" y="464819"/>
                  </a:moveTo>
                  <a:lnTo>
                    <a:pt x="228600" y="236220"/>
                  </a:lnTo>
                </a:path>
                <a:path w="228600" h="464820">
                  <a:moveTo>
                    <a:pt x="0" y="228600"/>
                  </a:moveTo>
                  <a:lnTo>
                    <a:pt x="228600" y="0"/>
                  </a:lnTo>
                </a:path>
              </a:pathLst>
            </a:custGeom>
            <a:ln w="6096">
              <a:solidFill>
                <a:srgbClr val="EFEFEF"/>
              </a:solidFill>
            </a:ln>
          </p:spPr>
          <p:txBody>
            <a:bodyPr wrap="square" lIns="0" tIns="0" rIns="0" bIns="0" rtlCol="0"/>
            <a:lstStyle/>
            <a:p>
              <a:endParaRPr/>
            </a:p>
          </p:txBody>
        </p:sp>
        <p:sp>
          <p:nvSpPr>
            <p:cNvPr id="43" name="object 43"/>
            <p:cNvSpPr/>
            <p:nvPr/>
          </p:nvSpPr>
          <p:spPr>
            <a:xfrm>
              <a:off x="5166360" y="2572511"/>
              <a:ext cx="228600" cy="620395"/>
            </a:xfrm>
            <a:custGeom>
              <a:avLst/>
              <a:gdLst/>
              <a:ahLst/>
              <a:cxnLst/>
              <a:rect l="l" t="t" r="r" b="b"/>
              <a:pathLst>
                <a:path w="228600" h="620394">
                  <a:moveTo>
                    <a:pt x="0" y="620267"/>
                  </a:moveTo>
                  <a:lnTo>
                    <a:pt x="228600" y="391667"/>
                  </a:lnTo>
                </a:path>
                <a:path w="228600" h="620394">
                  <a:moveTo>
                    <a:pt x="0" y="542543"/>
                  </a:moveTo>
                  <a:lnTo>
                    <a:pt x="228600" y="313943"/>
                  </a:lnTo>
                </a:path>
                <a:path w="228600" h="620394">
                  <a:moveTo>
                    <a:pt x="0" y="463296"/>
                  </a:moveTo>
                  <a:lnTo>
                    <a:pt x="228600" y="234696"/>
                  </a:lnTo>
                </a:path>
                <a:path w="228600" h="620394">
                  <a:moveTo>
                    <a:pt x="0" y="306324"/>
                  </a:moveTo>
                  <a:lnTo>
                    <a:pt x="228600" y="77724"/>
                  </a:lnTo>
                </a:path>
                <a:path w="228600" h="620394">
                  <a:moveTo>
                    <a:pt x="0" y="228600"/>
                  </a:moveTo>
                  <a:lnTo>
                    <a:pt x="228600" y="0"/>
                  </a:lnTo>
                </a:path>
              </a:pathLst>
            </a:custGeom>
            <a:ln w="6096">
              <a:solidFill>
                <a:srgbClr val="EFEFEF"/>
              </a:solidFill>
            </a:ln>
          </p:spPr>
          <p:txBody>
            <a:bodyPr wrap="square" lIns="0" tIns="0" rIns="0" bIns="0" rtlCol="0"/>
            <a:lstStyle/>
            <a:p>
              <a:endParaRPr/>
            </a:p>
          </p:txBody>
        </p:sp>
        <p:pic>
          <p:nvPicPr>
            <p:cNvPr id="44" name="object 44"/>
            <p:cNvPicPr/>
            <p:nvPr/>
          </p:nvPicPr>
          <p:blipFill>
            <a:blip r:embed="rId8" cstate="print"/>
            <a:stretch>
              <a:fillRect/>
            </a:stretch>
          </p:blipFill>
          <p:spPr>
            <a:xfrm>
              <a:off x="5957316" y="388620"/>
              <a:ext cx="1161288" cy="420624"/>
            </a:xfrm>
            <a:prstGeom prst="rect">
              <a:avLst/>
            </a:prstGeom>
          </p:spPr>
        </p:pic>
        <p:sp>
          <p:nvSpPr>
            <p:cNvPr id="45" name="object 45"/>
            <p:cNvSpPr/>
            <p:nvPr/>
          </p:nvSpPr>
          <p:spPr>
            <a:xfrm>
              <a:off x="5166360" y="135636"/>
              <a:ext cx="228600" cy="2822575"/>
            </a:xfrm>
            <a:custGeom>
              <a:avLst/>
              <a:gdLst/>
              <a:ahLst/>
              <a:cxnLst/>
              <a:rect l="l" t="t" r="r" b="b"/>
              <a:pathLst>
                <a:path w="228600" h="2822575">
                  <a:moveTo>
                    <a:pt x="0" y="2584704"/>
                  </a:moveTo>
                  <a:lnTo>
                    <a:pt x="228600" y="2356104"/>
                  </a:lnTo>
                </a:path>
                <a:path w="228600" h="2822575">
                  <a:moveTo>
                    <a:pt x="0" y="2506980"/>
                  </a:moveTo>
                  <a:lnTo>
                    <a:pt x="228600" y="2278380"/>
                  </a:lnTo>
                </a:path>
                <a:path w="228600" h="2822575">
                  <a:moveTo>
                    <a:pt x="0" y="2427732"/>
                  </a:moveTo>
                  <a:lnTo>
                    <a:pt x="228600" y="2199132"/>
                  </a:lnTo>
                </a:path>
                <a:path w="228600" h="2822575">
                  <a:moveTo>
                    <a:pt x="0" y="2350008"/>
                  </a:moveTo>
                  <a:lnTo>
                    <a:pt x="228600" y="2121408"/>
                  </a:lnTo>
                </a:path>
                <a:path w="228600" h="2822575">
                  <a:moveTo>
                    <a:pt x="0" y="2113788"/>
                  </a:moveTo>
                  <a:lnTo>
                    <a:pt x="228600" y="1885188"/>
                  </a:lnTo>
                </a:path>
                <a:path w="228600" h="2822575">
                  <a:moveTo>
                    <a:pt x="0" y="1956816"/>
                  </a:moveTo>
                  <a:lnTo>
                    <a:pt x="228600" y="1728216"/>
                  </a:lnTo>
                </a:path>
                <a:path w="228600" h="2822575">
                  <a:moveTo>
                    <a:pt x="0" y="1879092"/>
                  </a:moveTo>
                  <a:lnTo>
                    <a:pt x="228600" y="1650492"/>
                  </a:lnTo>
                </a:path>
                <a:path w="228600" h="2822575">
                  <a:moveTo>
                    <a:pt x="0" y="1799844"/>
                  </a:moveTo>
                  <a:lnTo>
                    <a:pt x="228600" y="1571244"/>
                  </a:lnTo>
                </a:path>
                <a:path w="228600" h="2822575">
                  <a:moveTo>
                    <a:pt x="0" y="2193036"/>
                  </a:moveTo>
                  <a:lnTo>
                    <a:pt x="228600" y="1964436"/>
                  </a:lnTo>
                </a:path>
                <a:path w="228600" h="2822575">
                  <a:moveTo>
                    <a:pt x="0" y="2822448"/>
                  </a:moveTo>
                  <a:lnTo>
                    <a:pt x="228600" y="2593848"/>
                  </a:lnTo>
                </a:path>
                <a:path w="228600" h="2822575">
                  <a:moveTo>
                    <a:pt x="0" y="2270760"/>
                  </a:moveTo>
                  <a:lnTo>
                    <a:pt x="228600" y="2042160"/>
                  </a:lnTo>
                </a:path>
                <a:path w="228600" h="2822575">
                  <a:moveTo>
                    <a:pt x="0" y="2036064"/>
                  </a:moveTo>
                  <a:lnTo>
                    <a:pt x="228600" y="1807464"/>
                  </a:lnTo>
                </a:path>
                <a:path w="228600" h="2822575">
                  <a:moveTo>
                    <a:pt x="0" y="1722120"/>
                  </a:moveTo>
                  <a:lnTo>
                    <a:pt x="228600" y="1493520"/>
                  </a:lnTo>
                </a:path>
                <a:path w="228600" h="2822575">
                  <a:moveTo>
                    <a:pt x="0" y="1642872"/>
                  </a:moveTo>
                  <a:lnTo>
                    <a:pt x="228600" y="1414272"/>
                  </a:lnTo>
                </a:path>
                <a:path w="228600" h="2822575">
                  <a:moveTo>
                    <a:pt x="0" y="1565148"/>
                  </a:moveTo>
                  <a:lnTo>
                    <a:pt x="228600" y="1336548"/>
                  </a:lnTo>
                </a:path>
                <a:path w="228600" h="2822575">
                  <a:moveTo>
                    <a:pt x="0" y="1408176"/>
                  </a:moveTo>
                  <a:lnTo>
                    <a:pt x="228600" y="1179576"/>
                  </a:lnTo>
                </a:path>
                <a:path w="228600" h="2822575">
                  <a:moveTo>
                    <a:pt x="0" y="1327404"/>
                  </a:moveTo>
                  <a:lnTo>
                    <a:pt x="228600" y="1098804"/>
                  </a:lnTo>
                </a:path>
                <a:path w="228600" h="2822575">
                  <a:moveTo>
                    <a:pt x="0" y="1249680"/>
                  </a:moveTo>
                  <a:lnTo>
                    <a:pt x="228600" y="1021080"/>
                  </a:lnTo>
                </a:path>
                <a:path w="228600" h="2822575">
                  <a:moveTo>
                    <a:pt x="0" y="1170432"/>
                  </a:moveTo>
                  <a:lnTo>
                    <a:pt x="228600" y="941832"/>
                  </a:lnTo>
                </a:path>
                <a:path w="228600" h="2822575">
                  <a:moveTo>
                    <a:pt x="0" y="1092708"/>
                  </a:moveTo>
                  <a:lnTo>
                    <a:pt x="228600" y="864108"/>
                  </a:lnTo>
                </a:path>
                <a:path w="228600" h="2822575">
                  <a:moveTo>
                    <a:pt x="0" y="1013460"/>
                  </a:moveTo>
                  <a:lnTo>
                    <a:pt x="228600" y="784860"/>
                  </a:lnTo>
                </a:path>
                <a:path w="228600" h="2822575">
                  <a:moveTo>
                    <a:pt x="0" y="778764"/>
                  </a:moveTo>
                  <a:lnTo>
                    <a:pt x="228600" y="550164"/>
                  </a:lnTo>
                </a:path>
                <a:path w="228600" h="2822575">
                  <a:moveTo>
                    <a:pt x="0" y="621792"/>
                  </a:moveTo>
                  <a:lnTo>
                    <a:pt x="228600" y="393192"/>
                  </a:lnTo>
                </a:path>
                <a:path w="228600" h="2822575">
                  <a:moveTo>
                    <a:pt x="0" y="542544"/>
                  </a:moveTo>
                  <a:lnTo>
                    <a:pt x="228600" y="313944"/>
                  </a:lnTo>
                </a:path>
                <a:path w="228600" h="2822575">
                  <a:moveTo>
                    <a:pt x="0" y="464820"/>
                  </a:moveTo>
                  <a:lnTo>
                    <a:pt x="228600" y="236220"/>
                  </a:lnTo>
                </a:path>
                <a:path w="228600" h="2822575">
                  <a:moveTo>
                    <a:pt x="0" y="856488"/>
                  </a:moveTo>
                  <a:lnTo>
                    <a:pt x="228600" y="627888"/>
                  </a:lnTo>
                </a:path>
                <a:path w="228600" h="2822575">
                  <a:moveTo>
                    <a:pt x="0" y="1485900"/>
                  </a:moveTo>
                  <a:lnTo>
                    <a:pt x="228600" y="1257300"/>
                  </a:lnTo>
                </a:path>
                <a:path w="228600" h="2822575">
                  <a:moveTo>
                    <a:pt x="0" y="935736"/>
                  </a:moveTo>
                  <a:lnTo>
                    <a:pt x="228600" y="707136"/>
                  </a:lnTo>
                </a:path>
                <a:path w="228600" h="2822575">
                  <a:moveTo>
                    <a:pt x="0" y="699516"/>
                  </a:moveTo>
                  <a:lnTo>
                    <a:pt x="228600" y="470916"/>
                  </a:lnTo>
                </a:path>
                <a:path w="228600" h="2822575">
                  <a:moveTo>
                    <a:pt x="0" y="385572"/>
                  </a:moveTo>
                  <a:lnTo>
                    <a:pt x="228600" y="156972"/>
                  </a:lnTo>
                </a:path>
                <a:path w="228600" h="2822575">
                  <a:moveTo>
                    <a:pt x="0" y="307848"/>
                  </a:moveTo>
                  <a:lnTo>
                    <a:pt x="228600" y="79248"/>
                  </a:lnTo>
                </a:path>
                <a:path w="228600" h="2822575">
                  <a:moveTo>
                    <a:pt x="0" y="228600"/>
                  </a:moveTo>
                  <a:lnTo>
                    <a:pt x="228600" y="0"/>
                  </a:lnTo>
                </a:path>
              </a:pathLst>
            </a:custGeom>
            <a:ln w="6096">
              <a:solidFill>
                <a:srgbClr val="EFEFEF"/>
              </a:solidFill>
            </a:ln>
          </p:spPr>
          <p:txBody>
            <a:bodyPr wrap="square" lIns="0" tIns="0" rIns="0" bIns="0" rtlCol="0"/>
            <a:lstStyle/>
            <a:p>
              <a:endParaRPr/>
            </a:p>
          </p:txBody>
        </p:sp>
        <p:sp>
          <p:nvSpPr>
            <p:cNvPr id="46" name="object 46"/>
            <p:cNvSpPr/>
            <p:nvPr/>
          </p:nvSpPr>
          <p:spPr>
            <a:xfrm>
              <a:off x="5166360" y="0"/>
              <a:ext cx="220979" cy="207010"/>
            </a:xfrm>
            <a:custGeom>
              <a:avLst/>
              <a:gdLst/>
              <a:ahLst/>
              <a:cxnLst/>
              <a:rect l="l" t="t" r="r" b="b"/>
              <a:pathLst>
                <a:path w="220979" h="207010">
                  <a:moveTo>
                    <a:pt x="0" y="206755"/>
                  </a:moveTo>
                  <a:lnTo>
                    <a:pt x="220474" y="0"/>
                  </a:lnTo>
                </a:path>
                <a:path w="220979" h="207010">
                  <a:moveTo>
                    <a:pt x="0" y="128904"/>
                  </a:moveTo>
                  <a:lnTo>
                    <a:pt x="145452" y="0"/>
                  </a:lnTo>
                </a:path>
              </a:pathLst>
            </a:custGeom>
            <a:ln w="6096">
              <a:solidFill>
                <a:srgbClr val="EFEFEF"/>
              </a:solidFill>
            </a:ln>
          </p:spPr>
          <p:txBody>
            <a:bodyPr wrap="square" lIns="0" tIns="0" rIns="0" bIns="0" rtlCol="0"/>
            <a:lstStyle/>
            <a:p>
              <a:endParaRPr/>
            </a:p>
          </p:txBody>
        </p:sp>
        <p:sp>
          <p:nvSpPr>
            <p:cNvPr id="47" name="object 47"/>
            <p:cNvSpPr/>
            <p:nvPr/>
          </p:nvSpPr>
          <p:spPr>
            <a:xfrm>
              <a:off x="5166360" y="57911"/>
              <a:ext cx="228600" cy="228600"/>
            </a:xfrm>
            <a:custGeom>
              <a:avLst/>
              <a:gdLst/>
              <a:ahLst/>
              <a:cxnLst/>
              <a:rect l="l" t="t" r="r" b="b"/>
              <a:pathLst>
                <a:path w="228600" h="228600">
                  <a:moveTo>
                    <a:pt x="0" y="228600"/>
                  </a:moveTo>
                  <a:lnTo>
                    <a:pt x="228600" y="0"/>
                  </a:lnTo>
                </a:path>
              </a:pathLst>
            </a:custGeom>
            <a:ln w="6096">
              <a:solidFill>
                <a:srgbClr val="EFEFEF"/>
              </a:solidFill>
            </a:ln>
          </p:spPr>
          <p:txBody>
            <a:bodyPr wrap="square" lIns="0" tIns="0" rIns="0" bIns="0" rtlCol="0"/>
            <a:lstStyle/>
            <a:p>
              <a:endParaRPr/>
            </a:p>
          </p:txBody>
        </p:sp>
        <p:sp>
          <p:nvSpPr>
            <p:cNvPr id="48" name="object 48"/>
            <p:cNvSpPr/>
            <p:nvPr/>
          </p:nvSpPr>
          <p:spPr>
            <a:xfrm>
              <a:off x="7159752" y="5963411"/>
              <a:ext cx="94615" cy="94615"/>
            </a:xfrm>
            <a:custGeom>
              <a:avLst/>
              <a:gdLst/>
              <a:ahLst/>
              <a:cxnLst/>
              <a:rect l="l" t="t" r="r" b="b"/>
              <a:pathLst>
                <a:path w="94615" h="94614">
                  <a:moveTo>
                    <a:pt x="94488" y="0"/>
                  </a:moveTo>
                  <a:lnTo>
                    <a:pt x="0" y="94487"/>
                  </a:lnTo>
                  <a:lnTo>
                    <a:pt x="94488" y="94487"/>
                  </a:lnTo>
                  <a:lnTo>
                    <a:pt x="94488" y="0"/>
                  </a:lnTo>
                  <a:close/>
                </a:path>
              </a:pathLst>
            </a:custGeom>
            <a:solidFill>
              <a:srgbClr val="FF5029"/>
            </a:solidFill>
          </p:spPr>
          <p:txBody>
            <a:bodyPr wrap="square" lIns="0" tIns="0" rIns="0" bIns="0" rtlCol="0"/>
            <a:lstStyle/>
            <a:p>
              <a:endParaRPr/>
            </a:p>
          </p:txBody>
        </p:sp>
      </p:grpSp>
      <p:sp>
        <p:nvSpPr>
          <p:cNvPr id="49" name="object 49"/>
          <p:cNvSpPr txBox="1"/>
          <p:nvPr/>
        </p:nvSpPr>
        <p:spPr>
          <a:xfrm>
            <a:off x="5963158" y="3032886"/>
            <a:ext cx="1828800" cy="93726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666D6F"/>
                </a:solidFill>
                <a:latin typeface="Arial"/>
                <a:cs typeface="Arial"/>
              </a:rPr>
              <a:t>by</a:t>
            </a:r>
            <a:r>
              <a:rPr sz="1800" b="1" spc="-20" dirty="0">
                <a:solidFill>
                  <a:srgbClr val="666D6F"/>
                </a:solidFill>
                <a:latin typeface="Arial"/>
                <a:cs typeface="Arial"/>
              </a:rPr>
              <a:t> </a:t>
            </a:r>
            <a:r>
              <a:rPr sz="1800" b="1" dirty="0">
                <a:solidFill>
                  <a:srgbClr val="666D6F"/>
                </a:solidFill>
                <a:latin typeface="Arial"/>
                <a:cs typeface="Arial"/>
              </a:rPr>
              <a:t>Eugen</a:t>
            </a:r>
            <a:r>
              <a:rPr sz="1800" b="1" spc="-25" dirty="0">
                <a:solidFill>
                  <a:srgbClr val="666D6F"/>
                </a:solidFill>
                <a:latin typeface="Arial"/>
                <a:cs typeface="Arial"/>
              </a:rPr>
              <a:t> </a:t>
            </a:r>
            <a:r>
              <a:rPr sz="1800" b="1" spc="-10" dirty="0">
                <a:solidFill>
                  <a:srgbClr val="666D6F"/>
                </a:solidFill>
                <a:latin typeface="Arial"/>
                <a:cs typeface="Arial"/>
              </a:rPr>
              <a:t>Miscoi</a:t>
            </a:r>
            <a:endParaRPr sz="1800">
              <a:latin typeface="Arial"/>
              <a:cs typeface="Arial"/>
            </a:endParaRPr>
          </a:p>
          <a:p>
            <a:pPr>
              <a:lnSpc>
                <a:spcPct val="100000"/>
              </a:lnSpc>
              <a:spcBef>
                <a:spcPts val="1025"/>
              </a:spcBef>
            </a:pPr>
            <a:endParaRPr sz="1800">
              <a:latin typeface="Arial"/>
              <a:cs typeface="Arial"/>
            </a:endParaRPr>
          </a:p>
          <a:p>
            <a:pPr marL="12700">
              <a:lnSpc>
                <a:spcPct val="100000"/>
              </a:lnSpc>
              <a:spcBef>
                <a:spcPts val="5"/>
              </a:spcBef>
            </a:pPr>
            <a:r>
              <a:rPr sz="1600" dirty="0">
                <a:solidFill>
                  <a:srgbClr val="959CA0"/>
                </a:solidFill>
                <a:latin typeface="Arial"/>
                <a:cs typeface="Arial"/>
              </a:rPr>
              <a:t>December</a:t>
            </a:r>
            <a:r>
              <a:rPr sz="1600" spc="-15" dirty="0">
                <a:solidFill>
                  <a:srgbClr val="959CA0"/>
                </a:solidFill>
                <a:latin typeface="Arial"/>
                <a:cs typeface="Arial"/>
              </a:rPr>
              <a:t> </a:t>
            </a:r>
            <a:r>
              <a:rPr sz="1600" dirty="0">
                <a:solidFill>
                  <a:srgbClr val="959CA0"/>
                </a:solidFill>
                <a:latin typeface="Arial"/>
                <a:cs typeface="Arial"/>
              </a:rPr>
              <a:t>5,</a:t>
            </a:r>
            <a:r>
              <a:rPr sz="1600" spc="-20" dirty="0">
                <a:solidFill>
                  <a:srgbClr val="959CA0"/>
                </a:solidFill>
                <a:latin typeface="Arial"/>
                <a:cs typeface="Arial"/>
              </a:rPr>
              <a:t> 2023</a:t>
            </a:r>
            <a:endParaRPr sz="1600">
              <a:latin typeface="Arial"/>
              <a:cs typeface="Arial"/>
            </a:endParaRPr>
          </a:p>
        </p:txBody>
      </p:sp>
      <p:sp>
        <p:nvSpPr>
          <p:cNvPr id="50" name="object 50"/>
          <p:cNvSpPr txBox="1">
            <a:spLocks noGrp="1"/>
          </p:cNvSpPr>
          <p:nvPr>
            <p:ph type="title"/>
          </p:nvPr>
        </p:nvSpPr>
        <p:spPr>
          <a:xfrm>
            <a:off x="5963158" y="2156586"/>
            <a:ext cx="3777615" cy="574040"/>
          </a:xfrm>
          <a:prstGeom prst="rect">
            <a:avLst/>
          </a:prstGeom>
        </p:spPr>
        <p:txBody>
          <a:bodyPr vert="horz" wrap="square" lIns="0" tIns="12700" rIns="0" bIns="0" rtlCol="0">
            <a:spAutoFit/>
          </a:bodyPr>
          <a:lstStyle/>
          <a:p>
            <a:pPr marL="12700">
              <a:lnSpc>
                <a:spcPct val="100000"/>
              </a:lnSpc>
              <a:spcBef>
                <a:spcPts val="100"/>
              </a:spcBef>
            </a:pPr>
            <a:r>
              <a:rPr dirty="0"/>
              <a:t>Law</a:t>
            </a:r>
            <a:r>
              <a:rPr spc="-5" dirty="0"/>
              <a:t> </a:t>
            </a:r>
            <a:r>
              <a:rPr dirty="0"/>
              <a:t>25</a:t>
            </a:r>
            <a:r>
              <a:rPr spc="-5" dirty="0"/>
              <a:t> </a:t>
            </a:r>
            <a:r>
              <a:rPr spc="-10" dirty="0"/>
              <a:t>Update</a:t>
            </a:r>
          </a:p>
        </p:txBody>
      </p:sp>
      <p:pic>
        <p:nvPicPr>
          <p:cNvPr id="51" name="object 51"/>
          <p:cNvPicPr/>
          <p:nvPr/>
        </p:nvPicPr>
        <p:blipFill>
          <a:blip r:embed="rId9" cstate="print"/>
          <a:stretch>
            <a:fillRect/>
          </a:stretch>
        </p:blipFill>
        <p:spPr>
          <a:xfrm>
            <a:off x="7252716" y="134112"/>
            <a:ext cx="851916" cy="9387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dirty="0"/>
              <a:t>Expanded Suitability Requirements (</a:t>
            </a:r>
            <a:r>
              <a:rPr lang="en-CA" i="1" dirty="0"/>
              <a:t>Cont’d</a:t>
            </a:r>
            <a:r>
              <a:rPr lang="en-CA" dirty="0"/>
              <a:t>)</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20</a:t>
            </a:fld>
            <a:endParaRPr lang="en-CA" noProof="0"/>
          </a:p>
        </p:txBody>
      </p:sp>
      <p:sp>
        <p:nvSpPr>
          <p:cNvPr id="8" name="Text Placeholder 7"/>
          <p:cNvSpPr>
            <a:spLocks noGrp="1"/>
          </p:cNvSpPr>
          <p:nvPr>
            <p:ph type="body" sz="quarter" idx="23"/>
          </p:nvPr>
        </p:nvSpPr>
        <p:spPr>
          <a:xfrm>
            <a:off x="1164590" y="2188045"/>
            <a:ext cx="10193549" cy="4170426"/>
          </a:xfrm>
        </p:spPr>
        <p:txBody>
          <a:bodyPr/>
          <a:lstStyle/>
          <a:p>
            <a:pPr marL="0" indent="0">
              <a:buNone/>
            </a:pPr>
            <a:r>
              <a:rPr lang="en-US" sz="2400" dirty="0"/>
              <a:t>2. the action is suitable for the client, based on the following factors:</a:t>
            </a:r>
          </a:p>
          <a:p>
            <a:pPr lvl="1"/>
            <a:r>
              <a:rPr lang="en-US" sz="2400" dirty="0"/>
              <a:t> KYC information;</a:t>
            </a:r>
          </a:p>
          <a:p>
            <a:pPr lvl="1"/>
            <a:r>
              <a:rPr lang="en-US" sz="2400" dirty="0"/>
              <a:t> the registrant’s assessment or understanding of the security;</a:t>
            </a:r>
          </a:p>
          <a:p>
            <a:pPr lvl="1"/>
            <a:r>
              <a:rPr lang="en-US" sz="2400" dirty="0"/>
              <a:t> the impact of the action on the account, including its concentration and liquidity;</a:t>
            </a:r>
          </a:p>
          <a:p>
            <a:pPr lvl="1"/>
            <a:r>
              <a:rPr lang="en-US" sz="2400" dirty="0"/>
              <a:t> the actual and potential impact of costs on the client’s returns;</a:t>
            </a:r>
          </a:p>
          <a:p>
            <a:pPr lvl="1"/>
            <a:r>
              <a:rPr lang="en-US" sz="2400" dirty="0"/>
              <a:t> a reasonable range of alternatives available through the firm at the time the determination is made</a:t>
            </a:r>
          </a:p>
          <a:p>
            <a:endParaRPr lang="en-US" sz="2400" dirty="0"/>
          </a:p>
        </p:txBody>
      </p:sp>
    </p:spTree>
    <p:extLst>
      <p:ext uri="{BB962C8B-B14F-4D97-AF65-F5344CB8AC3E}">
        <p14:creationId xmlns:p14="http://schemas.microsoft.com/office/powerpoint/2010/main" val="25144397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Expanded Suitability Requirements</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21</a:t>
            </a:fld>
            <a:endParaRPr lang="en-CA" noProof="0"/>
          </a:p>
        </p:txBody>
      </p:sp>
      <p:sp>
        <p:nvSpPr>
          <p:cNvPr id="8" name="Text Placeholder 7"/>
          <p:cNvSpPr>
            <a:spLocks noGrp="1"/>
          </p:cNvSpPr>
          <p:nvPr>
            <p:ph type="body" sz="quarter" idx="23"/>
          </p:nvPr>
        </p:nvSpPr>
        <p:spPr>
          <a:xfrm>
            <a:off x="999225" y="2159031"/>
            <a:ext cx="10193549" cy="4170426"/>
          </a:xfrm>
        </p:spPr>
        <p:txBody>
          <a:bodyPr/>
          <a:lstStyle/>
          <a:p>
            <a:r>
              <a:rPr lang="en-US" sz="2400" dirty="0"/>
              <a:t>13.3(2) – new subsection prescribing trigger events that require registrants to review a client’s account and the securities in the account in accordance with subsection 13.3(1) and take appropriate action, within a reasonable time, in the following circumstances:</a:t>
            </a:r>
          </a:p>
          <a:p>
            <a:pPr lvl="1"/>
            <a:r>
              <a:rPr lang="en-US" sz="2400" dirty="0"/>
              <a:t> </a:t>
            </a:r>
            <a:r>
              <a:rPr lang="en-US" sz="2000" dirty="0"/>
              <a:t>a registered individual is designated as responsible for the client’s account;</a:t>
            </a:r>
          </a:p>
          <a:p>
            <a:pPr lvl="1"/>
            <a:r>
              <a:rPr lang="en-US" sz="2000" dirty="0"/>
              <a:t> the registrant becomes aware of a change in a security in the account, or becomes aware of a change in the client’s KYC information, that could result in the security or account not satisfying the suitability determination criteria;</a:t>
            </a:r>
          </a:p>
          <a:p>
            <a:pPr lvl="1"/>
            <a:r>
              <a:rPr lang="en-US" sz="2000" dirty="0"/>
              <a:t> the registrant has undertaken a review of the client’s KYC information.</a:t>
            </a:r>
          </a:p>
        </p:txBody>
      </p:sp>
    </p:spTree>
    <p:extLst>
      <p:ext uri="{BB962C8B-B14F-4D97-AF65-F5344CB8AC3E}">
        <p14:creationId xmlns:p14="http://schemas.microsoft.com/office/powerpoint/2010/main" val="25344842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dirty="0"/>
              <a:t>Expanded Suitability Requirements</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22</a:t>
            </a:fld>
            <a:endParaRPr lang="en-CA" noProof="0"/>
          </a:p>
        </p:txBody>
      </p:sp>
      <p:sp>
        <p:nvSpPr>
          <p:cNvPr id="8" name="Text Placeholder 7"/>
          <p:cNvSpPr>
            <a:spLocks noGrp="1"/>
          </p:cNvSpPr>
          <p:nvPr>
            <p:ph type="body" sz="quarter" idx="23"/>
          </p:nvPr>
        </p:nvSpPr>
        <p:spPr>
          <a:xfrm>
            <a:off x="1389707" y="2168576"/>
            <a:ext cx="10193549" cy="4170426"/>
          </a:xfrm>
        </p:spPr>
        <p:txBody>
          <a:bodyPr/>
          <a:lstStyle/>
          <a:p>
            <a:r>
              <a:rPr lang="en-US" sz="2400" dirty="0"/>
              <a:t>13.3(2.1) – new subsection for client-directed trades</a:t>
            </a:r>
          </a:p>
          <a:p>
            <a:r>
              <a:rPr lang="en-US" sz="2000" dirty="0"/>
              <a:t> New guidance in the Companion Policy sets out CSA’s expectations as to how registrants may meet their enhanced suitability obligations. </a:t>
            </a:r>
          </a:p>
          <a:p>
            <a:pPr lvl="1"/>
            <a:r>
              <a:rPr lang="en-US" sz="2000" dirty="0"/>
              <a:t>If CSA reviews a suitability determination made by a registrant, they will do so without hindsight and on the basis of what a reasonable registrant would have done under the same circumstances.</a:t>
            </a:r>
          </a:p>
        </p:txBody>
      </p:sp>
    </p:spTree>
    <p:extLst>
      <p:ext uri="{BB962C8B-B14F-4D97-AF65-F5344CB8AC3E}">
        <p14:creationId xmlns:p14="http://schemas.microsoft.com/office/powerpoint/2010/main" val="5517246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What May Come Next</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23</a:t>
            </a:fld>
            <a:endParaRPr lang="en-CA" noProof="0"/>
          </a:p>
        </p:txBody>
      </p:sp>
      <p:sp>
        <p:nvSpPr>
          <p:cNvPr id="8" name="Text Placeholder 7"/>
          <p:cNvSpPr>
            <a:spLocks noGrp="1"/>
          </p:cNvSpPr>
          <p:nvPr>
            <p:ph type="body" sz="quarter" idx="23"/>
          </p:nvPr>
        </p:nvSpPr>
        <p:spPr>
          <a:xfrm>
            <a:off x="1660124" y="2168577"/>
            <a:ext cx="10193549" cy="4170426"/>
          </a:xfrm>
        </p:spPr>
        <p:txBody>
          <a:bodyPr/>
          <a:lstStyle/>
          <a:p>
            <a:r>
              <a:rPr lang="en-US" sz="2400"/>
              <a:t> The CFRs included significant conflicts of interest reforms which came into effect June 2021.</a:t>
            </a:r>
          </a:p>
          <a:p>
            <a:r>
              <a:rPr lang="en-US" sz="2400"/>
              <a:t> CSA recently concluded a review of firms’ conflicts of interest practices (including those of 72 portfolio manager firms) and published its findings</a:t>
            </a:r>
          </a:p>
          <a:p>
            <a:endParaRPr lang="en-US" sz="2400"/>
          </a:p>
          <a:p>
            <a:pPr lvl="1"/>
            <a:endParaRPr lang="en-US" sz="2000"/>
          </a:p>
        </p:txBody>
      </p:sp>
      <p:pic>
        <p:nvPicPr>
          <p:cNvPr id="3" name="Picture 2"/>
          <p:cNvPicPr>
            <a:picLocks noChangeAspect="1"/>
          </p:cNvPicPr>
          <p:nvPr/>
        </p:nvPicPr>
        <p:blipFill>
          <a:blip r:embed="rId3"/>
          <a:stretch>
            <a:fillRect/>
          </a:stretch>
        </p:blipFill>
        <p:spPr>
          <a:xfrm>
            <a:off x="2101584" y="4010547"/>
            <a:ext cx="8319561" cy="2158522"/>
          </a:xfrm>
          <a:prstGeom prst="rect">
            <a:avLst/>
          </a:prstGeom>
        </p:spPr>
      </p:pic>
    </p:spTree>
    <p:extLst>
      <p:ext uri="{BB962C8B-B14F-4D97-AF65-F5344CB8AC3E}">
        <p14:creationId xmlns:p14="http://schemas.microsoft.com/office/powerpoint/2010/main" val="4214758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What May Come Next</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24</a:t>
            </a:fld>
            <a:endParaRPr lang="en-CA" noProof="0"/>
          </a:p>
        </p:txBody>
      </p:sp>
      <p:sp>
        <p:nvSpPr>
          <p:cNvPr id="8" name="Text Placeholder 7"/>
          <p:cNvSpPr>
            <a:spLocks noGrp="1"/>
          </p:cNvSpPr>
          <p:nvPr>
            <p:ph type="body" sz="quarter" idx="23"/>
          </p:nvPr>
        </p:nvSpPr>
        <p:spPr>
          <a:xfrm>
            <a:off x="1660124" y="2168577"/>
            <a:ext cx="10193549" cy="4170426"/>
          </a:xfrm>
        </p:spPr>
        <p:txBody>
          <a:bodyPr/>
          <a:lstStyle/>
          <a:p>
            <a:r>
              <a:rPr lang="en-US" sz="2400"/>
              <a:t> </a:t>
            </a:r>
            <a:r>
              <a:rPr lang="en-US" sz="2400" b="1"/>
              <a:t>Similar CSA sweeps were announced with respect to KYC, KYP and suitability:</a:t>
            </a:r>
          </a:p>
          <a:p>
            <a:pPr marL="457200" lvl="1" indent="0">
              <a:buNone/>
            </a:pPr>
            <a:r>
              <a:rPr lang="en-US" sz="2400" i="1"/>
              <a:t>“We will continue to review and evaluate firms’ compliance with securities legislation, including all CFR requirements during regular compliance examinations and will use all tools available along the compliance enforcement continuum to address any noncompliance. </a:t>
            </a:r>
            <a:r>
              <a:rPr lang="en-US" sz="2400" i="1" u="sng"/>
              <a:t>The CSA and CIRO will conduct reviews in 2023 to specifically assess registrants’ compliance with other CFRs obligations, including the know your client, know your product and suitability determination requirements that came into force on December 31, 2021</a:t>
            </a:r>
            <a:r>
              <a:rPr lang="en-US" sz="2400" i="1"/>
              <a:t>.”</a:t>
            </a:r>
          </a:p>
        </p:txBody>
      </p:sp>
    </p:spTree>
    <p:extLst>
      <p:ext uri="{BB962C8B-B14F-4D97-AF65-F5344CB8AC3E}">
        <p14:creationId xmlns:p14="http://schemas.microsoft.com/office/powerpoint/2010/main" val="14695227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Preparing for KYC, KYP and Suitability Compliance Sweeps</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25</a:t>
            </a:fld>
            <a:endParaRPr lang="en-CA" noProof="0"/>
          </a:p>
        </p:txBody>
      </p:sp>
      <p:sp>
        <p:nvSpPr>
          <p:cNvPr id="8" name="Text Placeholder 7"/>
          <p:cNvSpPr>
            <a:spLocks noGrp="1"/>
          </p:cNvSpPr>
          <p:nvPr>
            <p:ph type="body" sz="quarter" idx="23"/>
          </p:nvPr>
        </p:nvSpPr>
        <p:spPr>
          <a:xfrm>
            <a:off x="1660124" y="2168577"/>
            <a:ext cx="10193549" cy="4170426"/>
          </a:xfrm>
        </p:spPr>
        <p:txBody>
          <a:bodyPr/>
          <a:lstStyle/>
          <a:p>
            <a:r>
              <a:rPr lang="en-US" sz="2400"/>
              <a:t> Onboarding procedures including opening of account documents</a:t>
            </a:r>
          </a:p>
          <a:p>
            <a:pPr lvl="1"/>
            <a:r>
              <a:rPr lang="en-US" sz="2000"/>
              <a:t>KYC</a:t>
            </a:r>
          </a:p>
          <a:p>
            <a:pPr lvl="2"/>
            <a:r>
              <a:rPr lang="en-US"/>
              <a:t>Cannot be delegated by registered firm</a:t>
            </a:r>
          </a:p>
          <a:p>
            <a:pPr lvl="2"/>
            <a:r>
              <a:rPr lang="en-US"/>
              <a:t>Requires meaningful interaction (standardized questionnaire may be used but registrant remains responsible)</a:t>
            </a:r>
          </a:p>
          <a:p>
            <a:pPr lvl="2"/>
            <a:r>
              <a:rPr lang="en-US"/>
              <a:t>Appropriate level of information (increased detail both for individuals eg all type of assets and liabilities even held outside of registrant, entities)</a:t>
            </a:r>
          </a:p>
          <a:p>
            <a:pPr lvl="2"/>
            <a:r>
              <a:rPr lang="en-US"/>
              <a:t>How subjective elements such as investment time horizon, investment objectives, risk profile established:  eg. self-assessment questionnaire</a:t>
            </a:r>
          </a:p>
          <a:p>
            <a:pPr lvl="2"/>
            <a:r>
              <a:rPr lang="en-US"/>
              <a:t>Necessary information if prospectus exemption (ie accredited investor) used</a:t>
            </a:r>
          </a:p>
          <a:p>
            <a:pPr lvl="2"/>
            <a:r>
              <a:rPr lang="en-US"/>
              <a:t>Resolution of conflicts between a client’s expectations &amp; risk profile</a:t>
            </a:r>
          </a:p>
          <a:p>
            <a:pPr marL="0" indent="0">
              <a:buNone/>
            </a:pPr>
            <a:endParaRPr lang="en-US" sz="2400"/>
          </a:p>
        </p:txBody>
      </p:sp>
    </p:spTree>
    <p:extLst>
      <p:ext uri="{BB962C8B-B14F-4D97-AF65-F5344CB8AC3E}">
        <p14:creationId xmlns:p14="http://schemas.microsoft.com/office/powerpoint/2010/main" val="14048078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Preparing for KYC, KYP and Suitability Compliance Sweeps</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26</a:t>
            </a:fld>
            <a:endParaRPr lang="en-CA" noProof="0"/>
          </a:p>
        </p:txBody>
      </p:sp>
      <p:sp>
        <p:nvSpPr>
          <p:cNvPr id="8" name="Text Placeholder 7"/>
          <p:cNvSpPr>
            <a:spLocks noGrp="1"/>
          </p:cNvSpPr>
          <p:nvPr>
            <p:ph type="body" sz="quarter" idx="23"/>
          </p:nvPr>
        </p:nvSpPr>
        <p:spPr>
          <a:xfrm>
            <a:off x="1660124" y="2168577"/>
            <a:ext cx="10193549" cy="4170426"/>
          </a:xfrm>
        </p:spPr>
        <p:txBody>
          <a:bodyPr/>
          <a:lstStyle/>
          <a:p>
            <a:r>
              <a:rPr lang="en-US" sz="2400"/>
              <a:t> Training</a:t>
            </a:r>
          </a:p>
          <a:p>
            <a:pPr lvl="1">
              <a:spcBef>
                <a:spcPts val="500"/>
              </a:spcBef>
            </a:pPr>
            <a:r>
              <a:rPr lang="en-US" sz="2000"/>
              <a:t>For registered individuals</a:t>
            </a:r>
            <a:r>
              <a:rPr lang="en-US"/>
              <a:t>:</a:t>
            </a:r>
          </a:p>
          <a:p>
            <a:pPr lvl="2">
              <a:spcBef>
                <a:spcPts val="500"/>
              </a:spcBef>
            </a:pPr>
            <a:r>
              <a:rPr lang="en-US"/>
              <a:t>New Suitability procedures</a:t>
            </a:r>
          </a:p>
          <a:p>
            <a:pPr lvl="3">
              <a:spcBef>
                <a:spcPts val="500"/>
              </a:spcBef>
            </a:pPr>
            <a:r>
              <a:rPr lang="en-US"/>
              <a:t>Conflicts of interest between individual and client</a:t>
            </a:r>
          </a:p>
          <a:p>
            <a:pPr lvl="3">
              <a:spcBef>
                <a:spcPts val="500"/>
              </a:spcBef>
            </a:pPr>
            <a:r>
              <a:rPr lang="en-US"/>
              <a:t>Implementing best interest of client when material conflict of interest </a:t>
            </a:r>
          </a:p>
          <a:p>
            <a:pPr lvl="3">
              <a:spcBef>
                <a:spcPts val="500"/>
              </a:spcBef>
            </a:pPr>
            <a:r>
              <a:rPr lang="en-US"/>
              <a:t>Portfolio approach to suitability</a:t>
            </a:r>
          </a:p>
          <a:p>
            <a:pPr lvl="3">
              <a:spcBef>
                <a:spcPts val="500"/>
              </a:spcBef>
            </a:pPr>
            <a:r>
              <a:rPr lang="en-US"/>
              <a:t>Cannot be delegated by registered individual to firm personnel</a:t>
            </a:r>
          </a:p>
          <a:p>
            <a:pPr lvl="2">
              <a:spcBef>
                <a:spcPts val="500"/>
              </a:spcBef>
            </a:pPr>
            <a:r>
              <a:rPr lang="en-US"/>
              <a:t>New KYC procedures including onboarding, updating &amp; supervision</a:t>
            </a:r>
          </a:p>
          <a:p>
            <a:pPr lvl="2">
              <a:spcBef>
                <a:spcPts val="500"/>
              </a:spcBef>
            </a:pPr>
            <a:r>
              <a:rPr lang="en-US"/>
              <a:t>New KYP procedures</a:t>
            </a:r>
          </a:p>
          <a:p>
            <a:pPr lvl="3">
              <a:spcBef>
                <a:spcPts val="500"/>
              </a:spcBef>
            </a:pPr>
            <a:r>
              <a:rPr lang="en-US"/>
              <a:t>If no shelf list, how the registered individuals assess securities</a:t>
            </a:r>
          </a:p>
          <a:p>
            <a:pPr lvl="3">
              <a:spcBef>
                <a:spcPts val="500"/>
              </a:spcBef>
            </a:pPr>
            <a:r>
              <a:rPr lang="en-US"/>
              <a:t>How to asses structure, features and risks of types and particular securities offered and costs (firm expected to provide relevant information)</a:t>
            </a:r>
          </a:p>
        </p:txBody>
      </p:sp>
    </p:spTree>
    <p:extLst>
      <p:ext uri="{BB962C8B-B14F-4D97-AF65-F5344CB8AC3E}">
        <p14:creationId xmlns:p14="http://schemas.microsoft.com/office/powerpoint/2010/main" val="16810608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58" y="1117599"/>
            <a:ext cx="11184615" cy="1050977"/>
          </a:xfrm>
        </p:spPr>
        <p:txBody>
          <a:bodyPr/>
          <a:lstStyle/>
          <a:p>
            <a:r>
              <a:rPr lang="en-CA"/>
              <a:t>Preparing for KYC, KYP and Suitability Compliance Sweeps</a:t>
            </a:r>
          </a:p>
        </p:txBody>
      </p:sp>
      <p:sp>
        <p:nvSpPr>
          <p:cNvPr id="7" name="Slide Number Placeholder 6"/>
          <p:cNvSpPr>
            <a:spLocks noGrp="1"/>
          </p:cNvSpPr>
          <p:nvPr>
            <p:ph type="sldNum" sz="quarter" idx="19"/>
          </p:nvPr>
        </p:nvSpPr>
        <p:spPr/>
        <p:txBody>
          <a:bodyPr/>
          <a:lstStyle/>
          <a:p>
            <a:fld id="{D577677A-353E-4520-A81D-CC420FED533F}" type="slidenum">
              <a:rPr lang="en-CA" noProof="0" smtClean="0"/>
              <a:t>27</a:t>
            </a:fld>
            <a:endParaRPr lang="en-CA" noProof="0"/>
          </a:p>
        </p:txBody>
      </p:sp>
      <p:sp>
        <p:nvSpPr>
          <p:cNvPr id="8" name="Text Placeholder 7"/>
          <p:cNvSpPr>
            <a:spLocks noGrp="1"/>
          </p:cNvSpPr>
          <p:nvPr>
            <p:ph type="body" sz="quarter" idx="23"/>
          </p:nvPr>
        </p:nvSpPr>
        <p:spPr>
          <a:xfrm>
            <a:off x="1660124" y="2168577"/>
            <a:ext cx="10193549" cy="4170426"/>
          </a:xfrm>
        </p:spPr>
        <p:txBody>
          <a:bodyPr/>
          <a:lstStyle/>
          <a:p>
            <a:r>
              <a:rPr lang="en-US" sz="2400"/>
              <a:t> Record keeping</a:t>
            </a:r>
          </a:p>
          <a:p>
            <a:r>
              <a:rPr lang="en-US" sz="2400"/>
              <a:t> Compliance Manual (gap analysis)</a:t>
            </a:r>
          </a:p>
          <a:p>
            <a:pPr lvl="1"/>
            <a:r>
              <a:rPr lang="en-US" sz="2000"/>
              <a:t>KYC</a:t>
            </a:r>
          </a:p>
          <a:p>
            <a:pPr lvl="1"/>
            <a:r>
              <a:rPr lang="en-US" sz="2000"/>
              <a:t>KYP </a:t>
            </a:r>
          </a:p>
          <a:p>
            <a:pPr lvl="1"/>
            <a:r>
              <a:rPr lang="en-US" sz="2000"/>
              <a:t>Suitability</a:t>
            </a:r>
          </a:p>
          <a:p>
            <a:pPr lvl="1"/>
            <a:r>
              <a:rPr lang="en-US" sz="2000"/>
              <a:t>Conflicts of Interest</a:t>
            </a:r>
          </a:p>
          <a:p>
            <a:pPr lvl="2"/>
            <a:r>
              <a:rPr lang="en-US"/>
              <a:t>Client best interest</a:t>
            </a:r>
          </a:p>
          <a:p>
            <a:pPr lvl="2"/>
            <a:r>
              <a:rPr lang="en-US"/>
              <a:t>Proprietary products</a:t>
            </a:r>
          </a:p>
          <a:p>
            <a:pPr lvl="2"/>
            <a:r>
              <a:rPr lang="en-US"/>
              <a:t>Third party remuneration</a:t>
            </a:r>
          </a:p>
          <a:p>
            <a:endParaRPr lang="en-US" sz="2400" i="1"/>
          </a:p>
        </p:txBody>
      </p:sp>
    </p:spTree>
    <p:extLst>
      <p:ext uri="{BB962C8B-B14F-4D97-AF65-F5344CB8AC3E}">
        <p14:creationId xmlns:p14="http://schemas.microsoft.com/office/powerpoint/2010/main" val="11434347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9161461-C8A8-8247-822C-D1DC7594FEA6}"/>
              </a:ext>
            </a:extLst>
          </p:cNvPr>
          <p:cNvSpPr>
            <a:spLocks noGrp="1"/>
          </p:cNvSpPr>
          <p:nvPr>
            <p:ph type="body" sz="quarter" idx="19"/>
          </p:nvPr>
        </p:nvSpPr>
        <p:spPr>
          <a:xfrm>
            <a:off x="1351631" y="3668295"/>
            <a:ext cx="2544508" cy="371290"/>
          </a:xfrm>
        </p:spPr>
        <p:txBody>
          <a:bodyPr/>
          <a:lstStyle/>
          <a:p>
            <a:r>
              <a:rPr lang="en-CA"/>
              <a:t>Sonia Struthers</a:t>
            </a:r>
          </a:p>
        </p:txBody>
      </p:sp>
      <p:sp>
        <p:nvSpPr>
          <p:cNvPr id="11" name="Text Placeholder 10">
            <a:extLst>
              <a:ext uri="{FF2B5EF4-FFF2-40B4-BE49-F238E27FC236}">
                <a16:creationId xmlns:a16="http://schemas.microsoft.com/office/drawing/2014/main" id="{B6C938FB-0E5E-3F4E-B02A-DC42B08C0C35}"/>
              </a:ext>
            </a:extLst>
          </p:cNvPr>
          <p:cNvSpPr>
            <a:spLocks noGrp="1"/>
          </p:cNvSpPr>
          <p:nvPr>
            <p:ph type="body" sz="quarter" idx="20"/>
          </p:nvPr>
        </p:nvSpPr>
        <p:spPr>
          <a:xfrm>
            <a:off x="4275283" y="3668295"/>
            <a:ext cx="2516841" cy="371290"/>
          </a:xfrm>
        </p:spPr>
        <p:txBody>
          <a:bodyPr/>
          <a:lstStyle/>
          <a:p>
            <a:r>
              <a:rPr lang="en-CA"/>
              <a:t>Cristian O. Blidariu</a:t>
            </a:r>
          </a:p>
        </p:txBody>
      </p:sp>
      <p:sp>
        <p:nvSpPr>
          <p:cNvPr id="12" name="Text Placeholder 11">
            <a:extLst>
              <a:ext uri="{FF2B5EF4-FFF2-40B4-BE49-F238E27FC236}">
                <a16:creationId xmlns:a16="http://schemas.microsoft.com/office/drawing/2014/main" id="{6BFE636C-C9F1-F048-B5B0-5DAAC601405D}"/>
              </a:ext>
            </a:extLst>
          </p:cNvPr>
          <p:cNvSpPr>
            <a:spLocks noGrp="1"/>
          </p:cNvSpPr>
          <p:nvPr>
            <p:ph type="body" sz="quarter" idx="21"/>
          </p:nvPr>
        </p:nvSpPr>
        <p:spPr/>
        <p:txBody>
          <a:bodyPr/>
          <a:lstStyle/>
          <a:p>
            <a:pPr>
              <a:spcAft>
                <a:spcPts val="252"/>
              </a:spcAft>
              <a:buClr>
                <a:srgbClr val="191F20"/>
              </a:buClr>
              <a:buSzTx/>
            </a:pPr>
            <a:r>
              <a:rPr lang="en-CA">
                <a:solidFill>
                  <a:srgbClr val="FF5029"/>
                </a:solidFill>
              </a:rPr>
              <a:t>sstruthers@mccarthy.ca</a:t>
            </a:r>
          </a:p>
          <a:p>
            <a:pPr>
              <a:spcAft>
                <a:spcPts val="252"/>
              </a:spcAft>
              <a:buClr>
                <a:srgbClr val="191F20"/>
              </a:buClr>
              <a:buSzTx/>
            </a:pPr>
            <a:r>
              <a:rPr lang="en-CA"/>
              <a:t>514-397-4232</a:t>
            </a:r>
            <a:endParaRPr lang="en-CA" sz="1400"/>
          </a:p>
        </p:txBody>
      </p:sp>
      <p:sp>
        <p:nvSpPr>
          <p:cNvPr id="2" name="Slide Number Placeholder 1"/>
          <p:cNvSpPr>
            <a:spLocks noGrp="1"/>
          </p:cNvSpPr>
          <p:nvPr>
            <p:ph type="sldNum" sz="quarter" idx="24"/>
          </p:nvPr>
        </p:nvSpPr>
        <p:spPr/>
        <p:txBody>
          <a:bodyPr/>
          <a:lstStyle/>
          <a:p>
            <a:fld id="{D577677A-353E-4520-A81D-CC420FED533F}" type="slidenum">
              <a:rPr lang="en-CA" noProof="0" smtClean="0"/>
              <a:t>28</a:t>
            </a:fld>
            <a:endParaRPr lang="en-CA" noProof="0"/>
          </a:p>
        </p:txBody>
      </p:sp>
      <p:sp>
        <p:nvSpPr>
          <p:cNvPr id="14" name="Title 17">
            <a:extLst>
              <a:ext uri="{FF2B5EF4-FFF2-40B4-BE49-F238E27FC236}">
                <a16:creationId xmlns:a16="http://schemas.microsoft.com/office/drawing/2014/main" id="{360A458A-E24F-2F46-9847-A9FE5C12F367}"/>
              </a:ext>
            </a:extLst>
          </p:cNvPr>
          <p:cNvSpPr>
            <a:spLocks noGrp="1"/>
          </p:cNvSpPr>
          <p:nvPr>
            <p:ph type="title"/>
          </p:nvPr>
        </p:nvSpPr>
        <p:spPr/>
        <p:txBody>
          <a:bodyPr/>
          <a:lstStyle/>
          <a:p>
            <a:r>
              <a:rPr lang="en-CA" sz="3600"/>
              <a:t>Thank you.</a:t>
            </a:r>
          </a:p>
        </p:txBody>
      </p:sp>
      <p:sp>
        <p:nvSpPr>
          <p:cNvPr id="15" name="Rectangle 14">
            <a:extLst>
              <a:ext uri="{FF2B5EF4-FFF2-40B4-BE49-F238E27FC236}">
                <a16:creationId xmlns:a16="http://schemas.microsoft.com/office/drawing/2014/main" id="{BFE19F7D-093D-9846-A011-85F546DFEA86}"/>
              </a:ext>
            </a:extLst>
          </p:cNvPr>
          <p:cNvSpPr/>
          <p:nvPr/>
        </p:nvSpPr>
        <p:spPr>
          <a:xfrm>
            <a:off x="1032379" y="3107279"/>
            <a:ext cx="540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 Placeholder 12">
            <a:extLst>
              <a:ext uri="{FF2B5EF4-FFF2-40B4-BE49-F238E27FC236}">
                <a16:creationId xmlns:a16="http://schemas.microsoft.com/office/drawing/2014/main" id="{CB8117ED-58CE-7D4A-89C9-78ED7CEB3D0E}"/>
              </a:ext>
            </a:extLst>
          </p:cNvPr>
          <p:cNvSpPr txBox="1"/>
          <p:nvPr/>
        </p:nvSpPr>
        <p:spPr>
          <a:xfrm>
            <a:off x="4305100" y="4033944"/>
            <a:ext cx="1974111" cy="661279"/>
          </a:xfrm>
          <a:prstGeom prst="rect">
            <a:avLst/>
          </a:prstGeom>
        </p:spPr>
        <p:txBody>
          <a:bodyPr vert="horz" lIns="0" tIns="0" rIns="0" bIns="0" rtlCol="0">
            <a:noAutofit/>
          </a:bodyPr>
          <a:lstStyle>
            <a:lvl1pPr marL="0" indent="0" algn="l" defTabSz="914400" rtl="0" eaLnBrk="1" latinLnBrk="0" hangingPunct="1">
              <a:lnSpc>
                <a:spcPct val="100000"/>
              </a:lnSpc>
              <a:spcBef>
                <a:spcPct val="0"/>
              </a:spcBef>
              <a:spcAft>
                <a:spcPts val="500"/>
              </a:spcAft>
              <a:buFont typeface="Arial" panose="020B0604020202020204" pitchFamily="34" charset="0"/>
              <a:buNone/>
              <a:defRPr sz="1200" b="0" kern="1200" baseline="0">
                <a:solidFill>
                  <a:schemeClr val="tx1"/>
                </a:solidFill>
                <a:latin typeface="+mn-lt"/>
                <a:ea typeface="+mn-ea"/>
                <a:cs typeface="+mn-cs"/>
              </a:defRPr>
            </a:lvl1pPr>
            <a:lvl2pPr marL="457200" indent="0" algn="l" defTabSz="914400" rtl="0" eaLnBrk="1" latinLnBrk="0" hangingPunct="1">
              <a:lnSpc>
                <a:spcPct val="100000"/>
              </a:lnSpc>
              <a:spcBef>
                <a:spcPts val="1000"/>
              </a:spcBef>
              <a:spcAft>
                <a:spcPts val="500"/>
              </a:spcAft>
              <a:buFont typeface="Arial" panose="020B0604020202020204" pitchFamily="34" charset="0"/>
              <a:buNone/>
              <a:defRPr sz="1400" b="1" kern="1200" baseline="0">
                <a:solidFill>
                  <a:schemeClr val="accent1"/>
                </a:solidFill>
                <a:latin typeface="+mn-lt"/>
                <a:ea typeface="+mn-ea"/>
                <a:cs typeface="+mn-cs"/>
              </a:defRPr>
            </a:lvl2pPr>
            <a:lvl3pPr marL="914400" indent="0" algn="l" defTabSz="914400" rtl="0" eaLnBrk="1" latinLnBrk="0" hangingPunct="1">
              <a:lnSpc>
                <a:spcPct val="100000"/>
              </a:lnSpc>
              <a:spcBef>
                <a:spcPts val="1000"/>
              </a:spcBef>
              <a:spcAft>
                <a:spcPts val="500"/>
              </a:spcAft>
              <a:buFont typeface="Arial" panose="020B0604020202020204" pitchFamily="34" charset="0"/>
              <a:buNone/>
              <a:defRPr sz="1400" b="1" kern="1200" baseline="0">
                <a:solidFill>
                  <a:schemeClr val="accent1"/>
                </a:solidFill>
                <a:latin typeface="+mn-lt"/>
                <a:ea typeface="+mn-ea"/>
                <a:cs typeface="+mn-cs"/>
              </a:defRPr>
            </a:lvl3pPr>
            <a:lvl4pPr marL="1371600" indent="0" algn="l" defTabSz="914400" rtl="0" eaLnBrk="1" latinLnBrk="0" hangingPunct="1">
              <a:lnSpc>
                <a:spcPct val="100000"/>
              </a:lnSpc>
              <a:spcBef>
                <a:spcPts val="1000"/>
              </a:spcBef>
              <a:spcAft>
                <a:spcPts val="500"/>
              </a:spcAft>
              <a:buFont typeface="Arial" panose="020B0604020202020204" pitchFamily="34" charset="0"/>
              <a:buNone/>
              <a:defRPr sz="1400" b="1" kern="1200" baseline="0">
                <a:solidFill>
                  <a:schemeClr val="accent1"/>
                </a:solidFill>
                <a:latin typeface="+mn-lt"/>
                <a:ea typeface="+mn-ea"/>
                <a:cs typeface="+mn-cs"/>
              </a:defRPr>
            </a:lvl4pPr>
            <a:lvl5pPr marL="1828800" indent="0" algn="l" defTabSz="914400" rtl="0" eaLnBrk="1" latinLnBrk="0" hangingPunct="1">
              <a:lnSpc>
                <a:spcPct val="100000"/>
              </a:lnSpc>
              <a:spcBef>
                <a:spcPts val="1000"/>
              </a:spcBef>
              <a:spcAft>
                <a:spcPts val="500"/>
              </a:spcAft>
              <a:buFont typeface="Arial" panose="020B0604020202020204" pitchFamily="34" charset="0"/>
              <a:buNone/>
              <a:defRPr sz="14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52"/>
              </a:spcAft>
              <a:buClr>
                <a:srgbClr val="191F20"/>
              </a:buClr>
              <a:buSzTx/>
            </a:pPr>
            <a:r>
              <a:rPr lang="en-CA">
                <a:solidFill>
                  <a:srgbClr val="FF5029"/>
                </a:solidFill>
              </a:rPr>
              <a:t>cblidariu@mccarthy.ca</a:t>
            </a:r>
          </a:p>
          <a:p>
            <a:pPr>
              <a:spcAft>
                <a:spcPts val="252"/>
              </a:spcAft>
              <a:buClr>
                <a:srgbClr val="191F20"/>
              </a:buClr>
              <a:buSzTx/>
            </a:pPr>
            <a:r>
              <a:rPr lang="en-CA"/>
              <a:t>416-601-8156</a:t>
            </a:r>
            <a:endParaRPr lang="en-CA" sz="1400"/>
          </a:p>
        </p:txBody>
      </p:sp>
    </p:spTree>
    <p:extLst>
      <p:ext uri="{BB962C8B-B14F-4D97-AF65-F5344CB8AC3E}">
        <p14:creationId xmlns:p14="http://schemas.microsoft.com/office/powerpoint/2010/main" val="3365822079"/>
      </p:ext>
    </p:extLst>
  </p:cSld>
  <p:clrMapOvr>
    <a:masterClrMapping/>
  </p:clrMapOvr>
  <mc:AlternateContent xmlns:mc="http://schemas.openxmlformats.org/markup-compatibility/2006" xmlns:p14="http://schemas.microsoft.com/office/powerpoint/2010/main">
    <mc:Choice Requires="p14">
      <p:transition p14:dur="0" advClick="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4F586C0-0CDC-4593-926A-5B9A4FCE0BF1}" type="slidenum">
              <a:rPr lang="en-CA" smtClean="0"/>
              <a:t>29</a:t>
            </a:fld>
            <a:endParaRPr lang="en-CA"/>
          </a:p>
        </p:txBody>
      </p:sp>
    </p:spTree>
    <p:extLst>
      <p:ext uri="{BB962C8B-B14F-4D97-AF65-F5344CB8AC3E}">
        <p14:creationId xmlns:p14="http://schemas.microsoft.com/office/powerpoint/2010/main" val="158643943"/>
      </p:ext>
    </p:extLst>
  </p:cSld>
  <p:clrMapOvr>
    <a:masterClrMapping/>
  </p:clrMapOvr>
  <mc:AlternateContent xmlns:mc="http://schemas.openxmlformats.org/markup-compatibility/2006" xmlns:p14="http://schemas.microsoft.com/office/powerpoint/2010/main">
    <mc:Choice Requires="p14">
      <p:transition p14:dur="10" advClick="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313944" y="394715"/>
              <a:ext cx="1161288" cy="420624"/>
            </a:xfrm>
            <a:prstGeom prst="rect">
              <a:avLst/>
            </a:prstGeom>
          </p:spPr>
        </p:pic>
        <p:pic>
          <p:nvPicPr>
            <p:cNvPr id="4" name="object 4"/>
            <p:cNvPicPr/>
            <p:nvPr/>
          </p:nvPicPr>
          <p:blipFill>
            <a:blip r:embed="rId3" cstate="print"/>
            <a:stretch>
              <a:fillRect/>
            </a:stretch>
          </p:blipFill>
          <p:spPr>
            <a:xfrm>
              <a:off x="0" y="0"/>
              <a:ext cx="12191999" cy="5373624"/>
            </a:xfrm>
            <a:prstGeom prst="rect">
              <a:avLst/>
            </a:prstGeom>
          </p:spPr>
        </p:pic>
        <p:sp>
          <p:nvSpPr>
            <p:cNvPr id="5" name="object 5"/>
            <p:cNvSpPr/>
            <p:nvPr/>
          </p:nvSpPr>
          <p:spPr>
            <a:xfrm>
              <a:off x="4008119" y="3962400"/>
              <a:ext cx="8167370" cy="228600"/>
            </a:xfrm>
            <a:custGeom>
              <a:avLst/>
              <a:gdLst/>
              <a:ahLst/>
              <a:cxnLst/>
              <a:rect l="l" t="t" r="r" b="b"/>
              <a:pathLst>
                <a:path w="8167370" h="228600">
                  <a:moveTo>
                    <a:pt x="0" y="228600"/>
                  </a:moveTo>
                  <a:lnTo>
                    <a:pt x="228600" y="0"/>
                  </a:lnTo>
                </a:path>
                <a:path w="8167370" h="228600">
                  <a:moveTo>
                    <a:pt x="79247" y="228600"/>
                  </a:moveTo>
                  <a:lnTo>
                    <a:pt x="306196" y="0"/>
                  </a:lnTo>
                </a:path>
                <a:path w="8167370" h="228600">
                  <a:moveTo>
                    <a:pt x="236219" y="228600"/>
                  </a:moveTo>
                  <a:lnTo>
                    <a:pt x="463295" y="0"/>
                  </a:lnTo>
                </a:path>
                <a:path w="8167370" h="228600">
                  <a:moveTo>
                    <a:pt x="313943" y="228600"/>
                  </a:moveTo>
                  <a:lnTo>
                    <a:pt x="542543" y="0"/>
                  </a:lnTo>
                </a:path>
                <a:path w="8167370" h="228600">
                  <a:moveTo>
                    <a:pt x="394715" y="228600"/>
                  </a:moveTo>
                  <a:lnTo>
                    <a:pt x="623315" y="0"/>
                  </a:lnTo>
                </a:path>
                <a:path w="8167370" h="228600">
                  <a:moveTo>
                    <a:pt x="472439" y="228600"/>
                  </a:moveTo>
                  <a:lnTo>
                    <a:pt x="701039" y="0"/>
                  </a:lnTo>
                </a:path>
                <a:path w="8167370" h="228600">
                  <a:moveTo>
                    <a:pt x="551688" y="228600"/>
                  </a:moveTo>
                  <a:lnTo>
                    <a:pt x="780288" y="0"/>
                  </a:lnTo>
                </a:path>
                <a:path w="8167370" h="228600">
                  <a:moveTo>
                    <a:pt x="629412" y="228600"/>
                  </a:moveTo>
                  <a:lnTo>
                    <a:pt x="858012" y="0"/>
                  </a:lnTo>
                </a:path>
                <a:path w="8167370" h="228600">
                  <a:moveTo>
                    <a:pt x="865631" y="228600"/>
                  </a:moveTo>
                  <a:lnTo>
                    <a:pt x="1094231" y="0"/>
                  </a:lnTo>
                </a:path>
                <a:path w="8167370" h="228600">
                  <a:moveTo>
                    <a:pt x="1022603" y="228600"/>
                  </a:moveTo>
                  <a:lnTo>
                    <a:pt x="1251203" y="0"/>
                  </a:lnTo>
                </a:path>
                <a:path w="8167370" h="228600">
                  <a:moveTo>
                    <a:pt x="1100327" y="228600"/>
                  </a:moveTo>
                  <a:lnTo>
                    <a:pt x="1328927" y="0"/>
                  </a:lnTo>
                </a:path>
                <a:path w="8167370" h="228600">
                  <a:moveTo>
                    <a:pt x="1179576" y="228600"/>
                  </a:moveTo>
                  <a:lnTo>
                    <a:pt x="1408176" y="0"/>
                  </a:lnTo>
                </a:path>
                <a:path w="8167370" h="228600">
                  <a:moveTo>
                    <a:pt x="786383" y="228600"/>
                  </a:moveTo>
                  <a:lnTo>
                    <a:pt x="1014983" y="0"/>
                  </a:lnTo>
                </a:path>
                <a:path w="8167370" h="228600">
                  <a:moveTo>
                    <a:pt x="156971" y="228600"/>
                  </a:moveTo>
                  <a:lnTo>
                    <a:pt x="385571" y="0"/>
                  </a:lnTo>
                </a:path>
                <a:path w="8167370" h="228600">
                  <a:moveTo>
                    <a:pt x="708659" y="228600"/>
                  </a:moveTo>
                  <a:lnTo>
                    <a:pt x="937259" y="0"/>
                  </a:lnTo>
                </a:path>
                <a:path w="8167370" h="228600">
                  <a:moveTo>
                    <a:pt x="943355" y="228600"/>
                  </a:moveTo>
                  <a:lnTo>
                    <a:pt x="1171955" y="0"/>
                  </a:lnTo>
                </a:path>
                <a:path w="8167370" h="228600">
                  <a:moveTo>
                    <a:pt x="1257300" y="228600"/>
                  </a:moveTo>
                  <a:lnTo>
                    <a:pt x="1485900" y="0"/>
                  </a:lnTo>
                </a:path>
                <a:path w="8167370" h="228600">
                  <a:moveTo>
                    <a:pt x="1336547" y="228600"/>
                  </a:moveTo>
                  <a:lnTo>
                    <a:pt x="1565147" y="0"/>
                  </a:lnTo>
                </a:path>
                <a:path w="8167370" h="228600">
                  <a:moveTo>
                    <a:pt x="1414271" y="228600"/>
                  </a:moveTo>
                  <a:lnTo>
                    <a:pt x="1642871" y="0"/>
                  </a:lnTo>
                </a:path>
                <a:path w="8167370" h="228600">
                  <a:moveTo>
                    <a:pt x="1571243" y="228600"/>
                  </a:moveTo>
                  <a:lnTo>
                    <a:pt x="1799843" y="0"/>
                  </a:lnTo>
                </a:path>
                <a:path w="8167370" h="228600">
                  <a:moveTo>
                    <a:pt x="1652015" y="228600"/>
                  </a:moveTo>
                  <a:lnTo>
                    <a:pt x="1880615" y="0"/>
                  </a:lnTo>
                </a:path>
                <a:path w="8167370" h="228600">
                  <a:moveTo>
                    <a:pt x="1729739" y="228600"/>
                  </a:moveTo>
                  <a:lnTo>
                    <a:pt x="1958339" y="0"/>
                  </a:lnTo>
                </a:path>
                <a:path w="8167370" h="228600">
                  <a:moveTo>
                    <a:pt x="1808988" y="228600"/>
                  </a:moveTo>
                  <a:lnTo>
                    <a:pt x="2037588" y="0"/>
                  </a:lnTo>
                </a:path>
                <a:path w="8167370" h="228600">
                  <a:moveTo>
                    <a:pt x="1886712" y="228600"/>
                  </a:moveTo>
                  <a:lnTo>
                    <a:pt x="2115312" y="0"/>
                  </a:lnTo>
                </a:path>
                <a:path w="8167370" h="228600">
                  <a:moveTo>
                    <a:pt x="1965959" y="228600"/>
                  </a:moveTo>
                  <a:lnTo>
                    <a:pt x="2194559" y="0"/>
                  </a:lnTo>
                </a:path>
                <a:path w="8167370" h="228600">
                  <a:moveTo>
                    <a:pt x="2200655" y="228600"/>
                  </a:moveTo>
                  <a:lnTo>
                    <a:pt x="2429255" y="0"/>
                  </a:lnTo>
                </a:path>
                <a:path w="8167370" h="228600">
                  <a:moveTo>
                    <a:pt x="2357628" y="228600"/>
                  </a:moveTo>
                  <a:lnTo>
                    <a:pt x="2586228" y="0"/>
                  </a:lnTo>
                </a:path>
                <a:path w="8167370" h="228600">
                  <a:moveTo>
                    <a:pt x="2436876" y="228600"/>
                  </a:moveTo>
                  <a:lnTo>
                    <a:pt x="2665476" y="0"/>
                  </a:lnTo>
                </a:path>
                <a:path w="8167370" h="228600">
                  <a:moveTo>
                    <a:pt x="2514600" y="228600"/>
                  </a:moveTo>
                  <a:lnTo>
                    <a:pt x="2743200" y="0"/>
                  </a:lnTo>
                </a:path>
                <a:path w="8167370" h="228600">
                  <a:moveTo>
                    <a:pt x="2122931" y="228600"/>
                  </a:moveTo>
                  <a:lnTo>
                    <a:pt x="2351531" y="0"/>
                  </a:lnTo>
                </a:path>
                <a:path w="8167370" h="228600">
                  <a:moveTo>
                    <a:pt x="1493519" y="228600"/>
                  </a:moveTo>
                  <a:lnTo>
                    <a:pt x="1722119" y="0"/>
                  </a:lnTo>
                </a:path>
                <a:path w="8167370" h="228600">
                  <a:moveTo>
                    <a:pt x="2043683" y="228600"/>
                  </a:moveTo>
                  <a:lnTo>
                    <a:pt x="2272283" y="0"/>
                  </a:lnTo>
                </a:path>
                <a:path w="8167370" h="228600">
                  <a:moveTo>
                    <a:pt x="2279904" y="228600"/>
                  </a:moveTo>
                  <a:lnTo>
                    <a:pt x="2508504" y="0"/>
                  </a:lnTo>
                </a:path>
                <a:path w="8167370" h="228600">
                  <a:moveTo>
                    <a:pt x="2593848" y="228600"/>
                  </a:moveTo>
                  <a:lnTo>
                    <a:pt x="2822448" y="0"/>
                  </a:lnTo>
                </a:path>
                <a:path w="8167370" h="228600">
                  <a:moveTo>
                    <a:pt x="2671572" y="228600"/>
                  </a:moveTo>
                  <a:lnTo>
                    <a:pt x="2900172" y="0"/>
                  </a:lnTo>
                </a:path>
                <a:path w="8167370" h="228600">
                  <a:moveTo>
                    <a:pt x="2750820" y="228600"/>
                  </a:moveTo>
                  <a:lnTo>
                    <a:pt x="2979420" y="0"/>
                  </a:lnTo>
                </a:path>
                <a:path w="8167370" h="228600">
                  <a:moveTo>
                    <a:pt x="2909315" y="228600"/>
                  </a:moveTo>
                  <a:lnTo>
                    <a:pt x="3137915" y="0"/>
                  </a:lnTo>
                </a:path>
                <a:path w="8167370" h="228600">
                  <a:moveTo>
                    <a:pt x="2987039" y="228600"/>
                  </a:moveTo>
                  <a:lnTo>
                    <a:pt x="3215639" y="0"/>
                  </a:lnTo>
                </a:path>
                <a:path w="8167370" h="228600">
                  <a:moveTo>
                    <a:pt x="3066287" y="228600"/>
                  </a:moveTo>
                  <a:lnTo>
                    <a:pt x="3294887" y="0"/>
                  </a:lnTo>
                </a:path>
                <a:path w="8167370" h="228600">
                  <a:moveTo>
                    <a:pt x="3144011" y="228600"/>
                  </a:moveTo>
                  <a:lnTo>
                    <a:pt x="3372611" y="0"/>
                  </a:lnTo>
                </a:path>
                <a:path w="8167370" h="228600">
                  <a:moveTo>
                    <a:pt x="3223259" y="228600"/>
                  </a:moveTo>
                  <a:lnTo>
                    <a:pt x="3451859" y="0"/>
                  </a:lnTo>
                </a:path>
                <a:path w="8167370" h="228600">
                  <a:moveTo>
                    <a:pt x="3300983" y="228600"/>
                  </a:moveTo>
                  <a:lnTo>
                    <a:pt x="3529583" y="0"/>
                  </a:lnTo>
                </a:path>
                <a:path w="8167370" h="228600">
                  <a:moveTo>
                    <a:pt x="3537204" y="228600"/>
                  </a:moveTo>
                  <a:lnTo>
                    <a:pt x="3765804" y="0"/>
                  </a:lnTo>
                </a:path>
                <a:path w="8167370" h="228600">
                  <a:moveTo>
                    <a:pt x="3694176" y="228600"/>
                  </a:moveTo>
                  <a:lnTo>
                    <a:pt x="3922776" y="0"/>
                  </a:lnTo>
                </a:path>
                <a:path w="8167370" h="228600">
                  <a:moveTo>
                    <a:pt x="3771900" y="228600"/>
                  </a:moveTo>
                  <a:lnTo>
                    <a:pt x="4000500" y="0"/>
                  </a:lnTo>
                </a:path>
                <a:path w="8167370" h="228600">
                  <a:moveTo>
                    <a:pt x="3851148" y="228600"/>
                  </a:moveTo>
                  <a:lnTo>
                    <a:pt x="4079748" y="0"/>
                  </a:lnTo>
                </a:path>
                <a:path w="8167370" h="228600">
                  <a:moveTo>
                    <a:pt x="3457955" y="228600"/>
                  </a:moveTo>
                  <a:lnTo>
                    <a:pt x="3686555" y="0"/>
                  </a:lnTo>
                </a:path>
                <a:path w="8167370" h="228600">
                  <a:moveTo>
                    <a:pt x="2828544" y="228600"/>
                  </a:moveTo>
                  <a:lnTo>
                    <a:pt x="3057144" y="0"/>
                  </a:lnTo>
                </a:path>
                <a:path w="8167370" h="228600">
                  <a:moveTo>
                    <a:pt x="3380231" y="228600"/>
                  </a:moveTo>
                  <a:lnTo>
                    <a:pt x="3608831" y="0"/>
                  </a:lnTo>
                </a:path>
                <a:path w="8167370" h="228600">
                  <a:moveTo>
                    <a:pt x="3614928" y="228600"/>
                  </a:moveTo>
                  <a:lnTo>
                    <a:pt x="3843528" y="0"/>
                  </a:lnTo>
                </a:path>
                <a:path w="8167370" h="228600">
                  <a:moveTo>
                    <a:pt x="3928872" y="228600"/>
                  </a:moveTo>
                  <a:lnTo>
                    <a:pt x="4157472" y="0"/>
                  </a:lnTo>
                </a:path>
                <a:path w="8167370" h="228600">
                  <a:moveTo>
                    <a:pt x="4008120" y="228600"/>
                  </a:moveTo>
                  <a:lnTo>
                    <a:pt x="4236720" y="0"/>
                  </a:lnTo>
                </a:path>
                <a:path w="8167370" h="228600">
                  <a:moveTo>
                    <a:pt x="4085844" y="228600"/>
                  </a:moveTo>
                  <a:lnTo>
                    <a:pt x="4314444" y="0"/>
                  </a:lnTo>
                </a:path>
                <a:path w="8167370" h="228600">
                  <a:moveTo>
                    <a:pt x="4244339" y="228600"/>
                  </a:moveTo>
                  <a:lnTo>
                    <a:pt x="4472939" y="0"/>
                  </a:lnTo>
                </a:path>
                <a:path w="8167370" h="228600">
                  <a:moveTo>
                    <a:pt x="4323587" y="228600"/>
                  </a:moveTo>
                  <a:lnTo>
                    <a:pt x="4552187" y="0"/>
                  </a:lnTo>
                </a:path>
                <a:path w="8167370" h="228600">
                  <a:moveTo>
                    <a:pt x="4401311" y="228600"/>
                  </a:moveTo>
                  <a:lnTo>
                    <a:pt x="4629911" y="0"/>
                  </a:lnTo>
                </a:path>
                <a:path w="8167370" h="228600">
                  <a:moveTo>
                    <a:pt x="4480559" y="228600"/>
                  </a:moveTo>
                  <a:lnTo>
                    <a:pt x="4709159" y="0"/>
                  </a:lnTo>
                </a:path>
                <a:path w="8167370" h="228600">
                  <a:moveTo>
                    <a:pt x="4558283" y="228600"/>
                  </a:moveTo>
                  <a:lnTo>
                    <a:pt x="4786883" y="0"/>
                  </a:lnTo>
                </a:path>
                <a:path w="8167370" h="228600">
                  <a:moveTo>
                    <a:pt x="4637532" y="228600"/>
                  </a:moveTo>
                  <a:lnTo>
                    <a:pt x="4866132" y="0"/>
                  </a:lnTo>
                </a:path>
                <a:path w="8167370" h="228600">
                  <a:moveTo>
                    <a:pt x="4872228" y="228600"/>
                  </a:moveTo>
                  <a:lnTo>
                    <a:pt x="5100828" y="0"/>
                  </a:lnTo>
                </a:path>
                <a:path w="8167370" h="228600">
                  <a:moveTo>
                    <a:pt x="5029200" y="228600"/>
                  </a:moveTo>
                  <a:lnTo>
                    <a:pt x="5257800" y="0"/>
                  </a:lnTo>
                </a:path>
                <a:path w="8167370" h="228600">
                  <a:moveTo>
                    <a:pt x="5108448" y="228600"/>
                  </a:moveTo>
                  <a:lnTo>
                    <a:pt x="5337048" y="0"/>
                  </a:lnTo>
                </a:path>
                <a:path w="8167370" h="228600">
                  <a:moveTo>
                    <a:pt x="5186172" y="228600"/>
                  </a:moveTo>
                  <a:lnTo>
                    <a:pt x="5414772" y="0"/>
                  </a:lnTo>
                </a:path>
                <a:path w="8167370" h="228600">
                  <a:moveTo>
                    <a:pt x="4794504" y="228600"/>
                  </a:moveTo>
                  <a:lnTo>
                    <a:pt x="5023104" y="0"/>
                  </a:lnTo>
                </a:path>
                <a:path w="8167370" h="228600">
                  <a:moveTo>
                    <a:pt x="4166615" y="228600"/>
                  </a:moveTo>
                  <a:lnTo>
                    <a:pt x="4395215" y="0"/>
                  </a:lnTo>
                </a:path>
                <a:path w="8167370" h="228600">
                  <a:moveTo>
                    <a:pt x="4715256" y="228600"/>
                  </a:moveTo>
                  <a:lnTo>
                    <a:pt x="4943856" y="0"/>
                  </a:lnTo>
                </a:path>
                <a:path w="8167370" h="228600">
                  <a:moveTo>
                    <a:pt x="4951476" y="228600"/>
                  </a:moveTo>
                  <a:lnTo>
                    <a:pt x="5180076" y="0"/>
                  </a:lnTo>
                </a:path>
                <a:path w="8167370" h="228600">
                  <a:moveTo>
                    <a:pt x="5265420" y="228600"/>
                  </a:moveTo>
                  <a:lnTo>
                    <a:pt x="5494020" y="0"/>
                  </a:lnTo>
                </a:path>
                <a:path w="8167370" h="228600">
                  <a:moveTo>
                    <a:pt x="5343144" y="228600"/>
                  </a:moveTo>
                  <a:lnTo>
                    <a:pt x="5571744" y="0"/>
                  </a:lnTo>
                </a:path>
                <a:path w="8167370" h="228600">
                  <a:moveTo>
                    <a:pt x="5423915" y="228600"/>
                  </a:moveTo>
                  <a:lnTo>
                    <a:pt x="5652515" y="0"/>
                  </a:lnTo>
                </a:path>
                <a:path w="8167370" h="228600">
                  <a:moveTo>
                    <a:pt x="5580887" y="228600"/>
                  </a:moveTo>
                  <a:lnTo>
                    <a:pt x="5809487" y="0"/>
                  </a:lnTo>
                </a:path>
                <a:path w="8167370" h="228600">
                  <a:moveTo>
                    <a:pt x="5658611" y="228600"/>
                  </a:moveTo>
                  <a:lnTo>
                    <a:pt x="5887211" y="0"/>
                  </a:lnTo>
                </a:path>
                <a:path w="8167370" h="228600">
                  <a:moveTo>
                    <a:pt x="5737859" y="228600"/>
                  </a:moveTo>
                  <a:lnTo>
                    <a:pt x="5966459" y="0"/>
                  </a:lnTo>
                </a:path>
                <a:path w="8167370" h="228600">
                  <a:moveTo>
                    <a:pt x="5815583" y="228600"/>
                  </a:moveTo>
                  <a:lnTo>
                    <a:pt x="6044183" y="0"/>
                  </a:lnTo>
                </a:path>
                <a:path w="8167370" h="228600">
                  <a:moveTo>
                    <a:pt x="5894832" y="228600"/>
                  </a:moveTo>
                  <a:lnTo>
                    <a:pt x="6123432" y="0"/>
                  </a:lnTo>
                </a:path>
                <a:path w="8167370" h="228600">
                  <a:moveTo>
                    <a:pt x="5972556" y="228600"/>
                  </a:moveTo>
                  <a:lnTo>
                    <a:pt x="6201156" y="0"/>
                  </a:lnTo>
                </a:path>
                <a:path w="8167370" h="228600">
                  <a:moveTo>
                    <a:pt x="6208776" y="228600"/>
                  </a:moveTo>
                  <a:lnTo>
                    <a:pt x="6437376" y="0"/>
                  </a:lnTo>
                </a:path>
                <a:path w="8167370" h="228600">
                  <a:moveTo>
                    <a:pt x="6365748" y="228600"/>
                  </a:moveTo>
                  <a:lnTo>
                    <a:pt x="6594348" y="0"/>
                  </a:lnTo>
                </a:path>
                <a:path w="8167370" h="228600">
                  <a:moveTo>
                    <a:pt x="6443472" y="228600"/>
                  </a:moveTo>
                  <a:lnTo>
                    <a:pt x="6672072" y="0"/>
                  </a:lnTo>
                </a:path>
                <a:path w="8167370" h="228600">
                  <a:moveTo>
                    <a:pt x="6522720" y="228600"/>
                  </a:moveTo>
                  <a:lnTo>
                    <a:pt x="6751320" y="0"/>
                  </a:lnTo>
                </a:path>
                <a:path w="8167370" h="228600">
                  <a:moveTo>
                    <a:pt x="6129528" y="228600"/>
                  </a:moveTo>
                  <a:lnTo>
                    <a:pt x="6358128" y="0"/>
                  </a:lnTo>
                </a:path>
                <a:path w="8167370" h="228600">
                  <a:moveTo>
                    <a:pt x="5501639" y="228600"/>
                  </a:moveTo>
                  <a:lnTo>
                    <a:pt x="5730239" y="0"/>
                  </a:lnTo>
                </a:path>
                <a:path w="8167370" h="228600">
                  <a:moveTo>
                    <a:pt x="6051804" y="228600"/>
                  </a:moveTo>
                  <a:lnTo>
                    <a:pt x="6280404" y="0"/>
                  </a:lnTo>
                </a:path>
                <a:path w="8167370" h="228600">
                  <a:moveTo>
                    <a:pt x="6286500" y="228600"/>
                  </a:moveTo>
                  <a:lnTo>
                    <a:pt x="6515100" y="0"/>
                  </a:lnTo>
                </a:path>
                <a:path w="8167370" h="228600">
                  <a:moveTo>
                    <a:pt x="6600444" y="228600"/>
                  </a:moveTo>
                  <a:lnTo>
                    <a:pt x="6829044" y="0"/>
                  </a:lnTo>
                </a:path>
                <a:path w="8167370" h="228600">
                  <a:moveTo>
                    <a:pt x="6681215" y="228600"/>
                  </a:moveTo>
                  <a:lnTo>
                    <a:pt x="6909815" y="0"/>
                  </a:lnTo>
                </a:path>
                <a:path w="8167370" h="228600">
                  <a:moveTo>
                    <a:pt x="6758939" y="228600"/>
                  </a:moveTo>
                  <a:lnTo>
                    <a:pt x="6987539" y="0"/>
                  </a:lnTo>
                </a:path>
                <a:path w="8167370" h="228600">
                  <a:moveTo>
                    <a:pt x="6915911" y="228600"/>
                  </a:moveTo>
                  <a:lnTo>
                    <a:pt x="7144511" y="0"/>
                  </a:lnTo>
                </a:path>
                <a:path w="8167370" h="228600">
                  <a:moveTo>
                    <a:pt x="6995159" y="228600"/>
                  </a:moveTo>
                  <a:lnTo>
                    <a:pt x="7223759" y="0"/>
                  </a:lnTo>
                </a:path>
                <a:path w="8167370" h="228600">
                  <a:moveTo>
                    <a:pt x="7072883" y="228600"/>
                  </a:moveTo>
                  <a:lnTo>
                    <a:pt x="7301483" y="0"/>
                  </a:lnTo>
                </a:path>
                <a:path w="8167370" h="228600">
                  <a:moveTo>
                    <a:pt x="7152132" y="228600"/>
                  </a:moveTo>
                  <a:lnTo>
                    <a:pt x="7380732" y="0"/>
                  </a:lnTo>
                </a:path>
                <a:path w="8167370" h="228600">
                  <a:moveTo>
                    <a:pt x="7229856" y="228600"/>
                  </a:moveTo>
                  <a:lnTo>
                    <a:pt x="7458456" y="0"/>
                  </a:lnTo>
                </a:path>
                <a:path w="8167370" h="228600">
                  <a:moveTo>
                    <a:pt x="7309104" y="228600"/>
                  </a:moveTo>
                  <a:lnTo>
                    <a:pt x="7537704" y="0"/>
                  </a:lnTo>
                </a:path>
                <a:path w="8167370" h="228600">
                  <a:moveTo>
                    <a:pt x="7543800" y="228600"/>
                  </a:moveTo>
                  <a:lnTo>
                    <a:pt x="7772400" y="0"/>
                  </a:lnTo>
                </a:path>
                <a:path w="8167370" h="228600">
                  <a:moveTo>
                    <a:pt x="7702296" y="228600"/>
                  </a:moveTo>
                  <a:lnTo>
                    <a:pt x="7929245" y="0"/>
                  </a:lnTo>
                </a:path>
                <a:path w="8167370" h="228600">
                  <a:moveTo>
                    <a:pt x="7780020" y="228600"/>
                  </a:moveTo>
                  <a:lnTo>
                    <a:pt x="8008620" y="0"/>
                  </a:lnTo>
                </a:path>
                <a:path w="8167370" h="228600">
                  <a:moveTo>
                    <a:pt x="7860791" y="228600"/>
                  </a:moveTo>
                  <a:lnTo>
                    <a:pt x="8087868" y="0"/>
                  </a:lnTo>
                </a:path>
                <a:path w="8167370" h="228600">
                  <a:moveTo>
                    <a:pt x="7466076" y="228600"/>
                  </a:moveTo>
                  <a:lnTo>
                    <a:pt x="7694676" y="0"/>
                  </a:lnTo>
                </a:path>
                <a:path w="8167370" h="228600">
                  <a:moveTo>
                    <a:pt x="6838187" y="228600"/>
                  </a:moveTo>
                  <a:lnTo>
                    <a:pt x="7066787" y="0"/>
                  </a:lnTo>
                </a:path>
                <a:path w="8167370" h="228600">
                  <a:moveTo>
                    <a:pt x="7386828" y="228600"/>
                  </a:moveTo>
                  <a:lnTo>
                    <a:pt x="7615428" y="0"/>
                  </a:lnTo>
                </a:path>
                <a:path w="8167370" h="228600">
                  <a:moveTo>
                    <a:pt x="7623048" y="228600"/>
                  </a:moveTo>
                  <a:lnTo>
                    <a:pt x="7851648" y="0"/>
                  </a:lnTo>
                </a:path>
                <a:path w="8167370" h="228600">
                  <a:moveTo>
                    <a:pt x="7938515" y="228600"/>
                  </a:moveTo>
                  <a:lnTo>
                    <a:pt x="8167115" y="0"/>
                  </a:lnTo>
                </a:path>
              </a:pathLst>
            </a:custGeom>
            <a:ln w="6096">
              <a:solidFill>
                <a:srgbClr val="C3C6C6"/>
              </a:solidFill>
            </a:ln>
          </p:spPr>
          <p:txBody>
            <a:bodyPr wrap="square" lIns="0" tIns="0" rIns="0" bIns="0" rtlCol="0"/>
            <a:lstStyle/>
            <a:p>
              <a:endParaRPr/>
            </a:p>
          </p:txBody>
        </p:sp>
        <p:sp>
          <p:nvSpPr>
            <p:cNvPr id="6" name="object 6"/>
            <p:cNvSpPr/>
            <p:nvPr/>
          </p:nvSpPr>
          <p:spPr>
            <a:xfrm>
              <a:off x="8447531" y="4029455"/>
              <a:ext cx="76200" cy="76200"/>
            </a:xfrm>
            <a:custGeom>
              <a:avLst/>
              <a:gdLst/>
              <a:ahLst/>
              <a:cxnLst/>
              <a:rect l="l" t="t" r="r" b="b"/>
              <a:pathLst>
                <a:path w="76200" h="76200">
                  <a:moveTo>
                    <a:pt x="76200" y="0"/>
                  </a:moveTo>
                  <a:lnTo>
                    <a:pt x="0" y="76200"/>
                  </a:lnTo>
                  <a:lnTo>
                    <a:pt x="76200" y="76200"/>
                  </a:lnTo>
                  <a:lnTo>
                    <a:pt x="76200" y="0"/>
                  </a:lnTo>
                  <a:close/>
                </a:path>
              </a:pathLst>
            </a:custGeom>
            <a:solidFill>
              <a:srgbClr val="FF5029"/>
            </a:solidFill>
          </p:spPr>
          <p:txBody>
            <a:bodyPr wrap="square" lIns="0" tIns="0" rIns="0" bIns="0" rtlCol="0"/>
            <a:lstStyle/>
            <a:p>
              <a:endParaRPr/>
            </a:p>
          </p:txBody>
        </p:sp>
        <p:sp>
          <p:nvSpPr>
            <p:cNvPr id="7" name="object 7"/>
            <p:cNvSpPr/>
            <p:nvPr/>
          </p:nvSpPr>
          <p:spPr>
            <a:xfrm>
              <a:off x="4008119" y="3962400"/>
              <a:ext cx="8167370" cy="228600"/>
            </a:xfrm>
            <a:custGeom>
              <a:avLst/>
              <a:gdLst/>
              <a:ahLst/>
              <a:cxnLst/>
              <a:rect l="l" t="t" r="r" b="b"/>
              <a:pathLst>
                <a:path w="8167370" h="228600">
                  <a:moveTo>
                    <a:pt x="0" y="228600"/>
                  </a:moveTo>
                  <a:lnTo>
                    <a:pt x="228600" y="0"/>
                  </a:lnTo>
                </a:path>
                <a:path w="8167370" h="228600">
                  <a:moveTo>
                    <a:pt x="79247" y="228600"/>
                  </a:moveTo>
                  <a:lnTo>
                    <a:pt x="306196" y="0"/>
                  </a:lnTo>
                </a:path>
                <a:path w="8167370" h="228600">
                  <a:moveTo>
                    <a:pt x="236219" y="228600"/>
                  </a:moveTo>
                  <a:lnTo>
                    <a:pt x="463295" y="0"/>
                  </a:lnTo>
                </a:path>
                <a:path w="8167370" h="228600">
                  <a:moveTo>
                    <a:pt x="313943" y="228600"/>
                  </a:moveTo>
                  <a:lnTo>
                    <a:pt x="542543" y="0"/>
                  </a:lnTo>
                </a:path>
                <a:path w="8167370" h="228600">
                  <a:moveTo>
                    <a:pt x="394715" y="228600"/>
                  </a:moveTo>
                  <a:lnTo>
                    <a:pt x="623315" y="0"/>
                  </a:lnTo>
                </a:path>
                <a:path w="8167370" h="228600">
                  <a:moveTo>
                    <a:pt x="472439" y="228600"/>
                  </a:moveTo>
                  <a:lnTo>
                    <a:pt x="701039" y="0"/>
                  </a:lnTo>
                </a:path>
                <a:path w="8167370" h="228600">
                  <a:moveTo>
                    <a:pt x="551688" y="228600"/>
                  </a:moveTo>
                  <a:lnTo>
                    <a:pt x="780288" y="0"/>
                  </a:lnTo>
                </a:path>
                <a:path w="8167370" h="228600">
                  <a:moveTo>
                    <a:pt x="629412" y="228600"/>
                  </a:moveTo>
                  <a:lnTo>
                    <a:pt x="858012" y="0"/>
                  </a:lnTo>
                </a:path>
                <a:path w="8167370" h="228600">
                  <a:moveTo>
                    <a:pt x="865631" y="228600"/>
                  </a:moveTo>
                  <a:lnTo>
                    <a:pt x="1094231" y="0"/>
                  </a:lnTo>
                </a:path>
                <a:path w="8167370" h="228600">
                  <a:moveTo>
                    <a:pt x="1022603" y="228600"/>
                  </a:moveTo>
                  <a:lnTo>
                    <a:pt x="1251203" y="0"/>
                  </a:lnTo>
                </a:path>
                <a:path w="8167370" h="228600">
                  <a:moveTo>
                    <a:pt x="1100327" y="228600"/>
                  </a:moveTo>
                  <a:lnTo>
                    <a:pt x="1328927" y="0"/>
                  </a:lnTo>
                </a:path>
                <a:path w="8167370" h="228600">
                  <a:moveTo>
                    <a:pt x="1179576" y="228600"/>
                  </a:moveTo>
                  <a:lnTo>
                    <a:pt x="1408176" y="0"/>
                  </a:lnTo>
                </a:path>
                <a:path w="8167370" h="228600">
                  <a:moveTo>
                    <a:pt x="786383" y="228600"/>
                  </a:moveTo>
                  <a:lnTo>
                    <a:pt x="1014983" y="0"/>
                  </a:lnTo>
                </a:path>
                <a:path w="8167370" h="228600">
                  <a:moveTo>
                    <a:pt x="156971" y="228600"/>
                  </a:moveTo>
                  <a:lnTo>
                    <a:pt x="385571" y="0"/>
                  </a:lnTo>
                </a:path>
                <a:path w="8167370" h="228600">
                  <a:moveTo>
                    <a:pt x="708659" y="228600"/>
                  </a:moveTo>
                  <a:lnTo>
                    <a:pt x="937259" y="0"/>
                  </a:lnTo>
                </a:path>
                <a:path w="8167370" h="228600">
                  <a:moveTo>
                    <a:pt x="943355" y="228600"/>
                  </a:moveTo>
                  <a:lnTo>
                    <a:pt x="1171955" y="0"/>
                  </a:lnTo>
                </a:path>
                <a:path w="8167370" h="228600">
                  <a:moveTo>
                    <a:pt x="1257300" y="228600"/>
                  </a:moveTo>
                  <a:lnTo>
                    <a:pt x="1485900" y="0"/>
                  </a:lnTo>
                </a:path>
                <a:path w="8167370" h="228600">
                  <a:moveTo>
                    <a:pt x="1336547" y="228600"/>
                  </a:moveTo>
                  <a:lnTo>
                    <a:pt x="1565147" y="0"/>
                  </a:lnTo>
                </a:path>
                <a:path w="8167370" h="228600">
                  <a:moveTo>
                    <a:pt x="1414271" y="228600"/>
                  </a:moveTo>
                  <a:lnTo>
                    <a:pt x="1642871" y="0"/>
                  </a:lnTo>
                </a:path>
                <a:path w="8167370" h="228600">
                  <a:moveTo>
                    <a:pt x="1571243" y="228600"/>
                  </a:moveTo>
                  <a:lnTo>
                    <a:pt x="1799843" y="0"/>
                  </a:lnTo>
                </a:path>
                <a:path w="8167370" h="228600">
                  <a:moveTo>
                    <a:pt x="1652015" y="228600"/>
                  </a:moveTo>
                  <a:lnTo>
                    <a:pt x="1880615" y="0"/>
                  </a:lnTo>
                </a:path>
                <a:path w="8167370" h="228600">
                  <a:moveTo>
                    <a:pt x="1729739" y="228600"/>
                  </a:moveTo>
                  <a:lnTo>
                    <a:pt x="1958339" y="0"/>
                  </a:lnTo>
                </a:path>
                <a:path w="8167370" h="228600">
                  <a:moveTo>
                    <a:pt x="1808988" y="228600"/>
                  </a:moveTo>
                  <a:lnTo>
                    <a:pt x="2037588" y="0"/>
                  </a:lnTo>
                </a:path>
                <a:path w="8167370" h="228600">
                  <a:moveTo>
                    <a:pt x="1886712" y="228600"/>
                  </a:moveTo>
                  <a:lnTo>
                    <a:pt x="2115312" y="0"/>
                  </a:lnTo>
                </a:path>
                <a:path w="8167370" h="228600">
                  <a:moveTo>
                    <a:pt x="1965959" y="228600"/>
                  </a:moveTo>
                  <a:lnTo>
                    <a:pt x="2194559" y="0"/>
                  </a:lnTo>
                </a:path>
                <a:path w="8167370" h="228600">
                  <a:moveTo>
                    <a:pt x="2200655" y="228600"/>
                  </a:moveTo>
                  <a:lnTo>
                    <a:pt x="2429255" y="0"/>
                  </a:lnTo>
                </a:path>
                <a:path w="8167370" h="228600">
                  <a:moveTo>
                    <a:pt x="2357628" y="228600"/>
                  </a:moveTo>
                  <a:lnTo>
                    <a:pt x="2586228" y="0"/>
                  </a:lnTo>
                </a:path>
                <a:path w="8167370" h="228600">
                  <a:moveTo>
                    <a:pt x="2436876" y="228600"/>
                  </a:moveTo>
                  <a:lnTo>
                    <a:pt x="2665476" y="0"/>
                  </a:lnTo>
                </a:path>
                <a:path w="8167370" h="228600">
                  <a:moveTo>
                    <a:pt x="2514600" y="228600"/>
                  </a:moveTo>
                  <a:lnTo>
                    <a:pt x="2743200" y="0"/>
                  </a:lnTo>
                </a:path>
                <a:path w="8167370" h="228600">
                  <a:moveTo>
                    <a:pt x="2122931" y="228600"/>
                  </a:moveTo>
                  <a:lnTo>
                    <a:pt x="2351531" y="0"/>
                  </a:lnTo>
                </a:path>
                <a:path w="8167370" h="228600">
                  <a:moveTo>
                    <a:pt x="1493519" y="228600"/>
                  </a:moveTo>
                  <a:lnTo>
                    <a:pt x="1722119" y="0"/>
                  </a:lnTo>
                </a:path>
                <a:path w="8167370" h="228600">
                  <a:moveTo>
                    <a:pt x="2043683" y="228600"/>
                  </a:moveTo>
                  <a:lnTo>
                    <a:pt x="2272283" y="0"/>
                  </a:lnTo>
                </a:path>
                <a:path w="8167370" h="228600">
                  <a:moveTo>
                    <a:pt x="2279904" y="228600"/>
                  </a:moveTo>
                  <a:lnTo>
                    <a:pt x="2508504" y="0"/>
                  </a:lnTo>
                </a:path>
                <a:path w="8167370" h="228600">
                  <a:moveTo>
                    <a:pt x="2593848" y="228600"/>
                  </a:moveTo>
                  <a:lnTo>
                    <a:pt x="2822448" y="0"/>
                  </a:lnTo>
                </a:path>
                <a:path w="8167370" h="228600">
                  <a:moveTo>
                    <a:pt x="2671572" y="228600"/>
                  </a:moveTo>
                  <a:lnTo>
                    <a:pt x="2900172" y="0"/>
                  </a:lnTo>
                </a:path>
                <a:path w="8167370" h="228600">
                  <a:moveTo>
                    <a:pt x="2750820" y="228600"/>
                  </a:moveTo>
                  <a:lnTo>
                    <a:pt x="2979420" y="0"/>
                  </a:lnTo>
                </a:path>
                <a:path w="8167370" h="228600">
                  <a:moveTo>
                    <a:pt x="2909315" y="228600"/>
                  </a:moveTo>
                  <a:lnTo>
                    <a:pt x="3137915" y="0"/>
                  </a:lnTo>
                </a:path>
                <a:path w="8167370" h="228600">
                  <a:moveTo>
                    <a:pt x="2987039" y="228600"/>
                  </a:moveTo>
                  <a:lnTo>
                    <a:pt x="3215639" y="0"/>
                  </a:lnTo>
                </a:path>
                <a:path w="8167370" h="228600">
                  <a:moveTo>
                    <a:pt x="3066287" y="228600"/>
                  </a:moveTo>
                  <a:lnTo>
                    <a:pt x="3294887" y="0"/>
                  </a:lnTo>
                </a:path>
                <a:path w="8167370" h="228600">
                  <a:moveTo>
                    <a:pt x="3144011" y="228600"/>
                  </a:moveTo>
                  <a:lnTo>
                    <a:pt x="3372611" y="0"/>
                  </a:lnTo>
                </a:path>
                <a:path w="8167370" h="228600">
                  <a:moveTo>
                    <a:pt x="3223259" y="228600"/>
                  </a:moveTo>
                  <a:lnTo>
                    <a:pt x="3451859" y="0"/>
                  </a:lnTo>
                </a:path>
                <a:path w="8167370" h="228600">
                  <a:moveTo>
                    <a:pt x="3300983" y="228600"/>
                  </a:moveTo>
                  <a:lnTo>
                    <a:pt x="3529583" y="0"/>
                  </a:lnTo>
                </a:path>
                <a:path w="8167370" h="228600">
                  <a:moveTo>
                    <a:pt x="3537204" y="228600"/>
                  </a:moveTo>
                  <a:lnTo>
                    <a:pt x="3765804" y="0"/>
                  </a:lnTo>
                </a:path>
                <a:path w="8167370" h="228600">
                  <a:moveTo>
                    <a:pt x="3694176" y="228600"/>
                  </a:moveTo>
                  <a:lnTo>
                    <a:pt x="3922776" y="0"/>
                  </a:lnTo>
                </a:path>
                <a:path w="8167370" h="228600">
                  <a:moveTo>
                    <a:pt x="3771900" y="228600"/>
                  </a:moveTo>
                  <a:lnTo>
                    <a:pt x="4000500" y="0"/>
                  </a:lnTo>
                </a:path>
                <a:path w="8167370" h="228600">
                  <a:moveTo>
                    <a:pt x="3851148" y="228600"/>
                  </a:moveTo>
                  <a:lnTo>
                    <a:pt x="4079748" y="0"/>
                  </a:lnTo>
                </a:path>
                <a:path w="8167370" h="228600">
                  <a:moveTo>
                    <a:pt x="3457955" y="228600"/>
                  </a:moveTo>
                  <a:lnTo>
                    <a:pt x="3686555" y="0"/>
                  </a:lnTo>
                </a:path>
                <a:path w="8167370" h="228600">
                  <a:moveTo>
                    <a:pt x="2828544" y="228600"/>
                  </a:moveTo>
                  <a:lnTo>
                    <a:pt x="3057144" y="0"/>
                  </a:lnTo>
                </a:path>
                <a:path w="8167370" h="228600">
                  <a:moveTo>
                    <a:pt x="3380231" y="228600"/>
                  </a:moveTo>
                  <a:lnTo>
                    <a:pt x="3608831" y="0"/>
                  </a:lnTo>
                </a:path>
                <a:path w="8167370" h="228600">
                  <a:moveTo>
                    <a:pt x="3614928" y="228600"/>
                  </a:moveTo>
                  <a:lnTo>
                    <a:pt x="3843528" y="0"/>
                  </a:lnTo>
                </a:path>
                <a:path w="8167370" h="228600">
                  <a:moveTo>
                    <a:pt x="3928872" y="228600"/>
                  </a:moveTo>
                  <a:lnTo>
                    <a:pt x="4157472" y="0"/>
                  </a:lnTo>
                </a:path>
                <a:path w="8167370" h="228600">
                  <a:moveTo>
                    <a:pt x="4008120" y="228600"/>
                  </a:moveTo>
                  <a:lnTo>
                    <a:pt x="4236720" y="0"/>
                  </a:lnTo>
                </a:path>
                <a:path w="8167370" h="228600">
                  <a:moveTo>
                    <a:pt x="4085844" y="228600"/>
                  </a:moveTo>
                  <a:lnTo>
                    <a:pt x="4314444" y="0"/>
                  </a:lnTo>
                </a:path>
                <a:path w="8167370" h="228600">
                  <a:moveTo>
                    <a:pt x="4244339" y="228600"/>
                  </a:moveTo>
                  <a:lnTo>
                    <a:pt x="4472939" y="0"/>
                  </a:lnTo>
                </a:path>
                <a:path w="8167370" h="228600">
                  <a:moveTo>
                    <a:pt x="4323587" y="228600"/>
                  </a:moveTo>
                  <a:lnTo>
                    <a:pt x="4552187" y="0"/>
                  </a:lnTo>
                </a:path>
                <a:path w="8167370" h="228600">
                  <a:moveTo>
                    <a:pt x="4401311" y="228600"/>
                  </a:moveTo>
                  <a:lnTo>
                    <a:pt x="4629911" y="0"/>
                  </a:lnTo>
                </a:path>
                <a:path w="8167370" h="228600">
                  <a:moveTo>
                    <a:pt x="4480559" y="228600"/>
                  </a:moveTo>
                  <a:lnTo>
                    <a:pt x="4709159" y="0"/>
                  </a:lnTo>
                </a:path>
                <a:path w="8167370" h="228600">
                  <a:moveTo>
                    <a:pt x="4558283" y="228600"/>
                  </a:moveTo>
                  <a:lnTo>
                    <a:pt x="4786883" y="0"/>
                  </a:lnTo>
                </a:path>
                <a:path w="8167370" h="228600">
                  <a:moveTo>
                    <a:pt x="4637532" y="228600"/>
                  </a:moveTo>
                  <a:lnTo>
                    <a:pt x="4866132" y="0"/>
                  </a:lnTo>
                </a:path>
                <a:path w="8167370" h="228600">
                  <a:moveTo>
                    <a:pt x="4872228" y="228600"/>
                  </a:moveTo>
                  <a:lnTo>
                    <a:pt x="5100828" y="0"/>
                  </a:lnTo>
                </a:path>
                <a:path w="8167370" h="228600">
                  <a:moveTo>
                    <a:pt x="5029200" y="228600"/>
                  </a:moveTo>
                  <a:lnTo>
                    <a:pt x="5257800" y="0"/>
                  </a:lnTo>
                </a:path>
                <a:path w="8167370" h="228600">
                  <a:moveTo>
                    <a:pt x="5108448" y="228600"/>
                  </a:moveTo>
                  <a:lnTo>
                    <a:pt x="5337048" y="0"/>
                  </a:lnTo>
                </a:path>
                <a:path w="8167370" h="228600">
                  <a:moveTo>
                    <a:pt x="5186172" y="228600"/>
                  </a:moveTo>
                  <a:lnTo>
                    <a:pt x="5414772" y="0"/>
                  </a:lnTo>
                </a:path>
                <a:path w="8167370" h="228600">
                  <a:moveTo>
                    <a:pt x="4794504" y="228600"/>
                  </a:moveTo>
                  <a:lnTo>
                    <a:pt x="5023104" y="0"/>
                  </a:lnTo>
                </a:path>
                <a:path w="8167370" h="228600">
                  <a:moveTo>
                    <a:pt x="4166615" y="228600"/>
                  </a:moveTo>
                  <a:lnTo>
                    <a:pt x="4395215" y="0"/>
                  </a:lnTo>
                </a:path>
                <a:path w="8167370" h="228600">
                  <a:moveTo>
                    <a:pt x="4715256" y="228600"/>
                  </a:moveTo>
                  <a:lnTo>
                    <a:pt x="4943856" y="0"/>
                  </a:lnTo>
                </a:path>
                <a:path w="8167370" h="228600">
                  <a:moveTo>
                    <a:pt x="4951476" y="228600"/>
                  </a:moveTo>
                  <a:lnTo>
                    <a:pt x="5180076" y="0"/>
                  </a:lnTo>
                </a:path>
                <a:path w="8167370" h="228600">
                  <a:moveTo>
                    <a:pt x="5265420" y="228600"/>
                  </a:moveTo>
                  <a:lnTo>
                    <a:pt x="5494020" y="0"/>
                  </a:lnTo>
                </a:path>
                <a:path w="8167370" h="228600">
                  <a:moveTo>
                    <a:pt x="5343144" y="228600"/>
                  </a:moveTo>
                  <a:lnTo>
                    <a:pt x="5571744" y="0"/>
                  </a:lnTo>
                </a:path>
                <a:path w="8167370" h="228600">
                  <a:moveTo>
                    <a:pt x="5423915" y="228600"/>
                  </a:moveTo>
                  <a:lnTo>
                    <a:pt x="5652515" y="0"/>
                  </a:lnTo>
                </a:path>
                <a:path w="8167370" h="228600">
                  <a:moveTo>
                    <a:pt x="5580887" y="228600"/>
                  </a:moveTo>
                  <a:lnTo>
                    <a:pt x="5809487" y="0"/>
                  </a:lnTo>
                </a:path>
                <a:path w="8167370" h="228600">
                  <a:moveTo>
                    <a:pt x="5658611" y="228600"/>
                  </a:moveTo>
                  <a:lnTo>
                    <a:pt x="5887211" y="0"/>
                  </a:lnTo>
                </a:path>
                <a:path w="8167370" h="228600">
                  <a:moveTo>
                    <a:pt x="5737859" y="228600"/>
                  </a:moveTo>
                  <a:lnTo>
                    <a:pt x="5966459" y="0"/>
                  </a:lnTo>
                </a:path>
                <a:path w="8167370" h="228600">
                  <a:moveTo>
                    <a:pt x="5815583" y="228600"/>
                  </a:moveTo>
                  <a:lnTo>
                    <a:pt x="6044183" y="0"/>
                  </a:lnTo>
                </a:path>
                <a:path w="8167370" h="228600">
                  <a:moveTo>
                    <a:pt x="5894832" y="228600"/>
                  </a:moveTo>
                  <a:lnTo>
                    <a:pt x="6123432" y="0"/>
                  </a:lnTo>
                </a:path>
                <a:path w="8167370" h="228600">
                  <a:moveTo>
                    <a:pt x="5972556" y="228600"/>
                  </a:moveTo>
                  <a:lnTo>
                    <a:pt x="6201156" y="0"/>
                  </a:lnTo>
                </a:path>
                <a:path w="8167370" h="228600">
                  <a:moveTo>
                    <a:pt x="6208776" y="228600"/>
                  </a:moveTo>
                  <a:lnTo>
                    <a:pt x="6437376" y="0"/>
                  </a:lnTo>
                </a:path>
                <a:path w="8167370" h="228600">
                  <a:moveTo>
                    <a:pt x="6365748" y="228600"/>
                  </a:moveTo>
                  <a:lnTo>
                    <a:pt x="6594348" y="0"/>
                  </a:lnTo>
                </a:path>
                <a:path w="8167370" h="228600">
                  <a:moveTo>
                    <a:pt x="6443472" y="228600"/>
                  </a:moveTo>
                  <a:lnTo>
                    <a:pt x="6672072" y="0"/>
                  </a:lnTo>
                </a:path>
                <a:path w="8167370" h="228600">
                  <a:moveTo>
                    <a:pt x="6522720" y="228600"/>
                  </a:moveTo>
                  <a:lnTo>
                    <a:pt x="6751320" y="0"/>
                  </a:lnTo>
                </a:path>
                <a:path w="8167370" h="228600">
                  <a:moveTo>
                    <a:pt x="6129528" y="228600"/>
                  </a:moveTo>
                  <a:lnTo>
                    <a:pt x="6358128" y="0"/>
                  </a:lnTo>
                </a:path>
                <a:path w="8167370" h="228600">
                  <a:moveTo>
                    <a:pt x="5501639" y="228600"/>
                  </a:moveTo>
                  <a:lnTo>
                    <a:pt x="5730239" y="0"/>
                  </a:lnTo>
                </a:path>
                <a:path w="8167370" h="228600">
                  <a:moveTo>
                    <a:pt x="6051804" y="228600"/>
                  </a:moveTo>
                  <a:lnTo>
                    <a:pt x="6280404" y="0"/>
                  </a:lnTo>
                </a:path>
                <a:path w="8167370" h="228600">
                  <a:moveTo>
                    <a:pt x="6286500" y="228600"/>
                  </a:moveTo>
                  <a:lnTo>
                    <a:pt x="6515100" y="0"/>
                  </a:lnTo>
                </a:path>
                <a:path w="8167370" h="228600">
                  <a:moveTo>
                    <a:pt x="6600444" y="228600"/>
                  </a:moveTo>
                  <a:lnTo>
                    <a:pt x="6829044" y="0"/>
                  </a:lnTo>
                </a:path>
                <a:path w="8167370" h="228600">
                  <a:moveTo>
                    <a:pt x="6681215" y="228600"/>
                  </a:moveTo>
                  <a:lnTo>
                    <a:pt x="6909815" y="0"/>
                  </a:lnTo>
                </a:path>
                <a:path w="8167370" h="228600">
                  <a:moveTo>
                    <a:pt x="6758939" y="228600"/>
                  </a:moveTo>
                  <a:lnTo>
                    <a:pt x="6987539" y="0"/>
                  </a:lnTo>
                </a:path>
                <a:path w="8167370" h="228600">
                  <a:moveTo>
                    <a:pt x="6915911" y="228600"/>
                  </a:moveTo>
                  <a:lnTo>
                    <a:pt x="7144511" y="0"/>
                  </a:lnTo>
                </a:path>
                <a:path w="8167370" h="228600">
                  <a:moveTo>
                    <a:pt x="6995159" y="228600"/>
                  </a:moveTo>
                  <a:lnTo>
                    <a:pt x="7223759" y="0"/>
                  </a:lnTo>
                </a:path>
                <a:path w="8167370" h="228600">
                  <a:moveTo>
                    <a:pt x="7072883" y="228600"/>
                  </a:moveTo>
                  <a:lnTo>
                    <a:pt x="7301483" y="0"/>
                  </a:lnTo>
                </a:path>
                <a:path w="8167370" h="228600">
                  <a:moveTo>
                    <a:pt x="7152132" y="228600"/>
                  </a:moveTo>
                  <a:lnTo>
                    <a:pt x="7380732" y="0"/>
                  </a:lnTo>
                </a:path>
                <a:path w="8167370" h="228600">
                  <a:moveTo>
                    <a:pt x="7229856" y="228600"/>
                  </a:moveTo>
                  <a:lnTo>
                    <a:pt x="7458456" y="0"/>
                  </a:lnTo>
                </a:path>
                <a:path w="8167370" h="228600">
                  <a:moveTo>
                    <a:pt x="7309104" y="228600"/>
                  </a:moveTo>
                  <a:lnTo>
                    <a:pt x="7537704" y="0"/>
                  </a:lnTo>
                </a:path>
                <a:path w="8167370" h="228600">
                  <a:moveTo>
                    <a:pt x="7543800" y="228600"/>
                  </a:moveTo>
                  <a:lnTo>
                    <a:pt x="7772400" y="0"/>
                  </a:lnTo>
                </a:path>
                <a:path w="8167370" h="228600">
                  <a:moveTo>
                    <a:pt x="7702296" y="228600"/>
                  </a:moveTo>
                  <a:lnTo>
                    <a:pt x="7929245" y="0"/>
                  </a:lnTo>
                </a:path>
                <a:path w="8167370" h="228600">
                  <a:moveTo>
                    <a:pt x="7780020" y="228600"/>
                  </a:moveTo>
                  <a:lnTo>
                    <a:pt x="8008620" y="0"/>
                  </a:lnTo>
                </a:path>
                <a:path w="8167370" h="228600">
                  <a:moveTo>
                    <a:pt x="7860791" y="228600"/>
                  </a:moveTo>
                  <a:lnTo>
                    <a:pt x="8087868" y="0"/>
                  </a:lnTo>
                </a:path>
                <a:path w="8167370" h="228600">
                  <a:moveTo>
                    <a:pt x="7466076" y="228600"/>
                  </a:moveTo>
                  <a:lnTo>
                    <a:pt x="7694676" y="0"/>
                  </a:lnTo>
                </a:path>
                <a:path w="8167370" h="228600">
                  <a:moveTo>
                    <a:pt x="6838187" y="228600"/>
                  </a:moveTo>
                  <a:lnTo>
                    <a:pt x="7066787" y="0"/>
                  </a:lnTo>
                </a:path>
                <a:path w="8167370" h="228600">
                  <a:moveTo>
                    <a:pt x="7386828" y="228600"/>
                  </a:moveTo>
                  <a:lnTo>
                    <a:pt x="7615428" y="0"/>
                  </a:lnTo>
                </a:path>
                <a:path w="8167370" h="228600">
                  <a:moveTo>
                    <a:pt x="7623048" y="228600"/>
                  </a:moveTo>
                  <a:lnTo>
                    <a:pt x="7851648" y="0"/>
                  </a:lnTo>
                </a:path>
                <a:path w="8167370" h="228600">
                  <a:moveTo>
                    <a:pt x="7938515" y="228600"/>
                  </a:moveTo>
                  <a:lnTo>
                    <a:pt x="8167115" y="0"/>
                  </a:lnTo>
                </a:path>
              </a:pathLst>
            </a:custGeom>
            <a:ln w="6096">
              <a:solidFill>
                <a:srgbClr val="C3C6C6"/>
              </a:solidFill>
            </a:ln>
          </p:spPr>
          <p:txBody>
            <a:bodyPr wrap="square" lIns="0" tIns="0" rIns="0" bIns="0" rtlCol="0"/>
            <a:lstStyle/>
            <a:p>
              <a:endParaRPr/>
            </a:p>
          </p:txBody>
        </p:sp>
        <p:sp>
          <p:nvSpPr>
            <p:cNvPr id="8" name="object 8"/>
            <p:cNvSpPr/>
            <p:nvPr/>
          </p:nvSpPr>
          <p:spPr>
            <a:xfrm>
              <a:off x="2487167" y="4105655"/>
              <a:ext cx="9705340" cy="2752725"/>
            </a:xfrm>
            <a:custGeom>
              <a:avLst/>
              <a:gdLst/>
              <a:ahLst/>
              <a:cxnLst/>
              <a:rect l="l" t="t" r="r" b="b"/>
              <a:pathLst>
                <a:path w="9705340" h="2752725">
                  <a:moveTo>
                    <a:pt x="9704831" y="0"/>
                  </a:moveTo>
                  <a:lnTo>
                    <a:pt x="0" y="0"/>
                  </a:lnTo>
                  <a:lnTo>
                    <a:pt x="0" y="2752341"/>
                  </a:lnTo>
                  <a:lnTo>
                    <a:pt x="9704831" y="2752341"/>
                  </a:lnTo>
                  <a:lnTo>
                    <a:pt x="9704831" y="0"/>
                  </a:lnTo>
                  <a:close/>
                </a:path>
              </a:pathLst>
            </a:custGeom>
            <a:solidFill>
              <a:srgbClr val="FFFFFF"/>
            </a:solidFill>
          </p:spPr>
          <p:txBody>
            <a:bodyPr wrap="square" lIns="0" tIns="0" rIns="0" bIns="0" rtlCol="0"/>
            <a:lstStyle/>
            <a:p>
              <a:endParaRPr/>
            </a:p>
          </p:txBody>
        </p:sp>
        <p:sp>
          <p:nvSpPr>
            <p:cNvPr id="9" name="object 9"/>
            <p:cNvSpPr/>
            <p:nvPr/>
          </p:nvSpPr>
          <p:spPr>
            <a:xfrm>
              <a:off x="8447532" y="4029455"/>
              <a:ext cx="3744595" cy="76200"/>
            </a:xfrm>
            <a:custGeom>
              <a:avLst/>
              <a:gdLst/>
              <a:ahLst/>
              <a:cxnLst/>
              <a:rect l="l" t="t" r="r" b="b"/>
              <a:pathLst>
                <a:path w="3744595" h="76200">
                  <a:moveTo>
                    <a:pt x="3744468" y="0"/>
                  </a:moveTo>
                  <a:lnTo>
                    <a:pt x="76200" y="0"/>
                  </a:lnTo>
                  <a:lnTo>
                    <a:pt x="0" y="76200"/>
                  </a:lnTo>
                  <a:lnTo>
                    <a:pt x="76200" y="76200"/>
                  </a:lnTo>
                  <a:lnTo>
                    <a:pt x="3744468" y="76200"/>
                  </a:lnTo>
                  <a:lnTo>
                    <a:pt x="3744468" y="0"/>
                  </a:lnTo>
                  <a:close/>
                </a:path>
              </a:pathLst>
            </a:custGeom>
            <a:solidFill>
              <a:srgbClr val="FF5029"/>
            </a:solidFill>
          </p:spPr>
          <p:txBody>
            <a:bodyPr wrap="square" lIns="0" tIns="0" rIns="0" bIns="0" rtlCol="0"/>
            <a:lstStyle/>
            <a:p>
              <a:endParaRPr/>
            </a:p>
          </p:txBody>
        </p:sp>
        <p:pic>
          <p:nvPicPr>
            <p:cNvPr id="10" name="object 10"/>
            <p:cNvPicPr/>
            <p:nvPr/>
          </p:nvPicPr>
          <p:blipFill>
            <a:blip r:embed="rId4" cstate="print"/>
            <a:stretch>
              <a:fillRect/>
            </a:stretch>
          </p:blipFill>
          <p:spPr>
            <a:xfrm>
              <a:off x="470916" y="5768340"/>
              <a:ext cx="1161288" cy="420623"/>
            </a:xfrm>
            <a:prstGeom prst="rect">
              <a:avLst/>
            </a:prstGeom>
          </p:spPr>
        </p:pic>
      </p:grpSp>
      <p:sp>
        <p:nvSpPr>
          <p:cNvPr id="11" name="object 11"/>
          <p:cNvSpPr txBox="1"/>
          <p:nvPr/>
        </p:nvSpPr>
        <p:spPr>
          <a:xfrm>
            <a:off x="9836657" y="6559092"/>
            <a:ext cx="199199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5029"/>
                </a:solidFill>
                <a:latin typeface="Arial"/>
                <a:cs typeface="Arial"/>
              </a:rPr>
              <a:t>mccarthy.ca</a:t>
            </a:r>
            <a:r>
              <a:rPr sz="900" b="1" spc="225" dirty="0">
                <a:solidFill>
                  <a:srgbClr val="FF5029"/>
                </a:solidFill>
                <a:latin typeface="Arial"/>
                <a:cs typeface="Arial"/>
              </a:rPr>
              <a:t> </a:t>
            </a:r>
            <a:r>
              <a:rPr sz="900" dirty="0">
                <a:solidFill>
                  <a:srgbClr val="666C6F"/>
                </a:solidFill>
                <a:latin typeface="Arial"/>
                <a:cs typeface="Arial"/>
              </a:rPr>
              <a:t>|</a:t>
            </a:r>
            <a:r>
              <a:rPr sz="900" spc="215" dirty="0">
                <a:solidFill>
                  <a:srgbClr val="666C6F"/>
                </a:solidFill>
                <a:latin typeface="Arial"/>
                <a:cs typeface="Arial"/>
              </a:rPr>
              <a:t> </a:t>
            </a:r>
            <a:r>
              <a:rPr sz="900" dirty="0">
                <a:solidFill>
                  <a:srgbClr val="666C6F"/>
                </a:solidFill>
                <a:latin typeface="Arial"/>
                <a:cs typeface="Arial"/>
              </a:rPr>
              <a:t>McCarthy</a:t>
            </a:r>
            <a:r>
              <a:rPr sz="900" spc="-30" dirty="0">
                <a:solidFill>
                  <a:srgbClr val="666C6F"/>
                </a:solidFill>
                <a:latin typeface="Arial"/>
                <a:cs typeface="Arial"/>
              </a:rPr>
              <a:t> </a:t>
            </a:r>
            <a:r>
              <a:rPr sz="900" dirty="0">
                <a:solidFill>
                  <a:srgbClr val="666C6F"/>
                </a:solidFill>
                <a:latin typeface="Arial"/>
                <a:cs typeface="Arial"/>
              </a:rPr>
              <a:t>Tétrault</a:t>
            </a:r>
            <a:r>
              <a:rPr sz="900" spc="-25" dirty="0">
                <a:solidFill>
                  <a:srgbClr val="666C6F"/>
                </a:solidFill>
                <a:latin typeface="Arial"/>
                <a:cs typeface="Arial"/>
              </a:rPr>
              <a:t> LLP</a:t>
            </a:r>
            <a:endParaRPr sz="900">
              <a:latin typeface="Arial"/>
              <a:cs typeface="Arial"/>
            </a:endParaRPr>
          </a:p>
        </p:txBody>
      </p:sp>
      <p:sp>
        <p:nvSpPr>
          <p:cNvPr id="12" name="object 12"/>
          <p:cNvSpPr txBox="1"/>
          <p:nvPr/>
        </p:nvSpPr>
        <p:spPr>
          <a:xfrm>
            <a:off x="2775330" y="4233113"/>
            <a:ext cx="1906270" cy="574675"/>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3B464A"/>
                </a:solidFill>
                <a:latin typeface="Arial Black"/>
                <a:cs typeface="Arial Black"/>
              </a:rPr>
              <a:t>Agenda</a:t>
            </a:r>
            <a:endParaRPr sz="3600">
              <a:latin typeface="Arial Black"/>
              <a:cs typeface="Arial Black"/>
            </a:endParaRPr>
          </a:p>
        </p:txBody>
      </p:sp>
      <p:sp>
        <p:nvSpPr>
          <p:cNvPr id="13" name="object 13"/>
          <p:cNvSpPr txBox="1"/>
          <p:nvPr/>
        </p:nvSpPr>
        <p:spPr>
          <a:xfrm>
            <a:off x="2775330" y="5001514"/>
            <a:ext cx="5470525" cy="1229995"/>
          </a:xfrm>
          <a:prstGeom prst="rect">
            <a:avLst/>
          </a:prstGeom>
        </p:spPr>
        <p:txBody>
          <a:bodyPr vert="horz" wrap="square" lIns="0" tIns="12700" rIns="0" bIns="0" rtlCol="0">
            <a:spAutoFit/>
          </a:bodyPr>
          <a:lstStyle/>
          <a:p>
            <a:pPr marL="354965" indent="-342265">
              <a:lnSpc>
                <a:spcPct val="100000"/>
              </a:lnSpc>
              <a:spcBef>
                <a:spcPts val="100"/>
              </a:spcBef>
              <a:buAutoNum type="arabicPeriod"/>
              <a:tabLst>
                <a:tab pos="354965" algn="l"/>
              </a:tabLst>
            </a:pPr>
            <a:r>
              <a:rPr sz="1800" dirty="0">
                <a:solidFill>
                  <a:srgbClr val="3B464A"/>
                </a:solidFill>
                <a:latin typeface="Arial"/>
                <a:cs typeface="Arial"/>
              </a:rPr>
              <a:t>Overview</a:t>
            </a:r>
            <a:r>
              <a:rPr sz="1800" spc="-25" dirty="0">
                <a:solidFill>
                  <a:srgbClr val="3B464A"/>
                </a:solidFill>
                <a:latin typeface="Arial"/>
                <a:cs typeface="Arial"/>
              </a:rPr>
              <a:t> </a:t>
            </a:r>
            <a:r>
              <a:rPr sz="1800" dirty="0">
                <a:solidFill>
                  <a:srgbClr val="3B464A"/>
                </a:solidFill>
                <a:latin typeface="Arial"/>
                <a:cs typeface="Arial"/>
              </a:rPr>
              <a:t>of</a:t>
            </a:r>
            <a:r>
              <a:rPr sz="1800" spc="-40" dirty="0">
                <a:solidFill>
                  <a:srgbClr val="3B464A"/>
                </a:solidFill>
                <a:latin typeface="Arial"/>
                <a:cs typeface="Arial"/>
              </a:rPr>
              <a:t> </a:t>
            </a:r>
            <a:r>
              <a:rPr sz="1800" dirty="0">
                <a:solidFill>
                  <a:srgbClr val="3B464A"/>
                </a:solidFill>
                <a:latin typeface="Arial"/>
                <a:cs typeface="Arial"/>
              </a:rPr>
              <a:t>the</a:t>
            </a:r>
            <a:r>
              <a:rPr sz="1800" spc="-35" dirty="0">
                <a:solidFill>
                  <a:srgbClr val="3B464A"/>
                </a:solidFill>
                <a:latin typeface="Arial"/>
                <a:cs typeface="Arial"/>
              </a:rPr>
              <a:t> </a:t>
            </a:r>
            <a:r>
              <a:rPr sz="1800" dirty="0">
                <a:solidFill>
                  <a:srgbClr val="3B464A"/>
                </a:solidFill>
                <a:latin typeface="Arial"/>
                <a:cs typeface="Arial"/>
              </a:rPr>
              <a:t>Canadian Privacy</a:t>
            </a:r>
            <a:r>
              <a:rPr sz="1800" spc="-30" dirty="0">
                <a:solidFill>
                  <a:srgbClr val="3B464A"/>
                </a:solidFill>
                <a:latin typeface="Arial"/>
                <a:cs typeface="Arial"/>
              </a:rPr>
              <a:t> </a:t>
            </a:r>
            <a:r>
              <a:rPr sz="1800" dirty="0">
                <a:solidFill>
                  <a:srgbClr val="3B464A"/>
                </a:solidFill>
                <a:latin typeface="Arial"/>
                <a:cs typeface="Arial"/>
              </a:rPr>
              <a:t>Law</a:t>
            </a:r>
            <a:r>
              <a:rPr sz="1800" spc="-25" dirty="0">
                <a:solidFill>
                  <a:srgbClr val="3B464A"/>
                </a:solidFill>
                <a:latin typeface="Arial"/>
                <a:cs typeface="Arial"/>
              </a:rPr>
              <a:t> </a:t>
            </a:r>
            <a:r>
              <a:rPr sz="1800" spc="-10" dirty="0">
                <a:solidFill>
                  <a:srgbClr val="3B464A"/>
                </a:solidFill>
                <a:latin typeface="Arial"/>
                <a:cs typeface="Arial"/>
              </a:rPr>
              <a:t>Landscape</a:t>
            </a:r>
            <a:endParaRPr sz="1800">
              <a:latin typeface="Arial"/>
              <a:cs typeface="Arial"/>
            </a:endParaRPr>
          </a:p>
          <a:p>
            <a:pPr marL="354965" indent="-342265">
              <a:lnSpc>
                <a:spcPct val="100000"/>
              </a:lnSpc>
              <a:spcBef>
                <a:spcPts val="1500"/>
              </a:spcBef>
              <a:buAutoNum type="arabicPeriod"/>
              <a:tabLst>
                <a:tab pos="354965" algn="l"/>
              </a:tabLst>
            </a:pPr>
            <a:r>
              <a:rPr sz="1800" dirty="0">
                <a:solidFill>
                  <a:srgbClr val="3B464A"/>
                </a:solidFill>
                <a:latin typeface="Arial"/>
                <a:cs typeface="Arial"/>
              </a:rPr>
              <a:t>Law</a:t>
            </a:r>
            <a:r>
              <a:rPr sz="1800" spc="-10" dirty="0">
                <a:solidFill>
                  <a:srgbClr val="3B464A"/>
                </a:solidFill>
                <a:latin typeface="Arial"/>
                <a:cs typeface="Arial"/>
              </a:rPr>
              <a:t> </a:t>
            </a:r>
            <a:r>
              <a:rPr sz="1800" dirty="0">
                <a:solidFill>
                  <a:srgbClr val="3B464A"/>
                </a:solidFill>
                <a:latin typeface="Arial"/>
                <a:cs typeface="Arial"/>
              </a:rPr>
              <a:t>25</a:t>
            </a:r>
            <a:r>
              <a:rPr sz="1800" spc="-15" dirty="0">
                <a:solidFill>
                  <a:srgbClr val="3B464A"/>
                </a:solidFill>
                <a:latin typeface="Arial"/>
                <a:cs typeface="Arial"/>
              </a:rPr>
              <a:t> </a:t>
            </a:r>
            <a:r>
              <a:rPr sz="1800" dirty="0">
                <a:solidFill>
                  <a:srgbClr val="3B464A"/>
                </a:solidFill>
                <a:latin typeface="Arial"/>
                <a:cs typeface="Arial"/>
              </a:rPr>
              <a:t>–</a:t>
            </a:r>
            <a:r>
              <a:rPr sz="1800" spc="-110" dirty="0">
                <a:solidFill>
                  <a:srgbClr val="3B464A"/>
                </a:solidFill>
                <a:latin typeface="Arial"/>
                <a:cs typeface="Arial"/>
              </a:rPr>
              <a:t> </a:t>
            </a:r>
            <a:r>
              <a:rPr sz="1800" dirty="0">
                <a:solidFill>
                  <a:srgbClr val="3B464A"/>
                </a:solidFill>
                <a:latin typeface="Arial"/>
                <a:cs typeface="Arial"/>
              </a:rPr>
              <a:t>A</a:t>
            </a:r>
            <a:r>
              <a:rPr sz="1800" spc="-120" dirty="0">
                <a:solidFill>
                  <a:srgbClr val="3B464A"/>
                </a:solidFill>
                <a:latin typeface="Arial"/>
                <a:cs typeface="Arial"/>
              </a:rPr>
              <a:t> </a:t>
            </a:r>
            <a:r>
              <a:rPr sz="1800" dirty="0">
                <a:solidFill>
                  <a:srgbClr val="3B464A"/>
                </a:solidFill>
                <a:latin typeface="Arial"/>
                <a:cs typeface="Arial"/>
              </a:rPr>
              <a:t>Brief</a:t>
            </a:r>
            <a:r>
              <a:rPr sz="1800" spc="-5" dirty="0">
                <a:solidFill>
                  <a:srgbClr val="3B464A"/>
                </a:solidFill>
                <a:latin typeface="Arial"/>
                <a:cs typeface="Arial"/>
              </a:rPr>
              <a:t> </a:t>
            </a:r>
            <a:r>
              <a:rPr sz="1800" spc="-10" dirty="0">
                <a:solidFill>
                  <a:srgbClr val="3B464A"/>
                </a:solidFill>
                <a:latin typeface="Arial"/>
                <a:cs typeface="Arial"/>
              </a:rPr>
              <a:t>Overview</a:t>
            </a:r>
            <a:endParaRPr sz="1800">
              <a:latin typeface="Arial"/>
              <a:cs typeface="Arial"/>
            </a:endParaRPr>
          </a:p>
          <a:p>
            <a:pPr marL="354965" indent="-342265">
              <a:lnSpc>
                <a:spcPct val="100000"/>
              </a:lnSpc>
              <a:spcBef>
                <a:spcPts val="1500"/>
              </a:spcBef>
              <a:buAutoNum type="arabicPeriod"/>
              <a:tabLst>
                <a:tab pos="354965" algn="l"/>
              </a:tabLst>
            </a:pPr>
            <a:r>
              <a:rPr sz="1800" dirty="0">
                <a:solidFill>
                  <a:srgbClr val="3B464A"/>
                </a:solidFill>
                <a:latin typeface="Arial"/>
                <a:cs typeface="Arial"/>
              </a:rPr>
              <a:t>Recent</a:t>
            </a:r>
            <a:r>
              <a:rPr sz="1800" spc="-70" dirty="0">
                <a:solidFill>
                  <a:srgbClr val="3B464A"/>
                </a:solidFill>
                <a:latin typeface="Arial"/>
                <a:cs typeface="Arial"/>
              </a:rPr>
              <a:t> </a:t>
            </a:r>
            <a:r>
              <a:rPr sz="1800" dirty="0">
                <a:solidFill>
                  <a:srgbClr val="3B464A"/>
                </a:solidFill>
                <a:latin typeface="Arial"/>
                <a:cs typeface="Arial"/>
              </a:rPr>
              <a:t>Trends</a:t>
            </a:r>
            <a:r>
              <a:rPr sz="1800" spc="-45" dirty="0">
                <a:solidFill>
                  <a:srgbClr val="3B464A"/>
                </a:solidFill>
                <a:latin typeface="Arial"/>
                <a:cs typeface="Arial"/>
              </a:rPr>
              <a:t> </a:t>
            </a:r>
            <a:r>
              <a:rPr sz="1800" dirty="0">
                <a:solidFill>
                  <a:srgbClr val="3B464A"/>
                </a:solidFill>
                <a:latin typeface="Arial"/>
                <a:cs typeface="Arial"/>
              </a:rPr>
              <a:t>and</a:t>
            </a:r>
            <a:r>
              <a:rPr sz="1800" spc="-60" dirty="0">
                <a:solidFill>
                  <a:srgbClr val="3B464A"/>
                </a:solidFill>
                <a:latin typeface="Arial"/>
                <a:cs typeface="Arial"/>
              </a:rPr>
              <a:t> </a:t>
            </a:r>
            <a:r>
              <a:rPr sz="1800" spc="-10" dirty="0">
                <a:solidFill>
                  <a:srgbClr val="3B464A"/>
                </a:solidFill>
                <a:latin typeface="Arial"/>
                <a:cs typeface="Arial"/>
              </a:rPr>
              <a:t>Developments</a:t>
            </a:r>
            <a:endParaRPr sz="18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of a company&#10;&#10;Description automatically generated">
            <a:extLst>
              <a:ext uri="{FF2B5EF4-FFF2-40B4-BE49-F238E27FC236}">
                <a16:creationId xmlns:a16="http://schemas.microsoft.com/office/drawing/2014/main" id="{139C2300-4D01-E3EB-BE2C-46DDC606F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77000" cy="6858000"/>
          </a:xfrm>
          <a:prstGeom prst="rect">
            <a:avLst/>
          </a:prstGeom>
        </p:spPr>
      </p:pic>
      <p:pic>
        <p:nvPicPr>
          <p:cNvPr id="3" name="Picture 2" descr="A white text on a gray background&#10;&#10;Description automatically generated">
            <a:extLst>
              <a:ext uri="{FF2B5EF4-FFF2-40B4-BE49-F238E27FC236}">
                <a16:creationId xmlns:a16="http://schemas.microsoft.com/office/drawing/2014/main" id="{B1457D05-C3D2-BEAE-60AD-39EA9DD70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713"/>
            <a:ext cx="5715000" cy="6859713"/>
          </a:xfrm>
          <a:prstGeom prst="rect">
            <a:avLst/>
          </a:prstGeom>
        </p:spPr>
      </p:pic>
    </p:spTree>
    <p:extLst>
      <p:ext uri="{BB962C8B-B14F-4D97-AF65-F5344CB8AC3E}">
        <p14:creationId xmlns:p14="http://schemas.microsoft.com/office/powerpoint/2010/main" val="1601239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a:extLst>
              <a:ext uri="{FF2B5EF4-FFF2-40B4-BE49-F238E27FC236}">
                <a16:creationId xmlns:a16="http://schemas.microsoft.com/office/drawing/2014/main" id="{8953755B-9A48-A742-AE34-AB833AB4AD65}"/>
              </a:ext>
            </a:extLst>
          </p:cNvPr>
          <p:cNvGrpSpPr/>
          <p:nvPr/>
        </p:nvGrpSpPr>
        <p:grpSpPr>
          <a:xfrm>
            <a:off x="5287144" y="0"/>
            <a:ext cx="6569894" cy="6016205"/>
            <a:chOff x="5342332" y="0"/>
            <a:chExt cx="6569894" cy="6016205"/>
          </a:xfrm>
        </p:grpSpPr>
        <p:pic>
          <p:nvPicPr>
            <p:cNvPr id="183" name="Picture 182" descr="C:\Users\hcherrett\Desktop\McT_Image-Logo_Transparent.emf">
              <a:extLst>
                <a:ext uri="{FF2B5EF4-FFF2-40B4-BE49-F238E27FC236}">
                  <a16:creationId xmlns:a16="http://schemas.microsoft.com/office/drawing/2014/main" id="{ACC2632D-C5FF-134D-A2CC-5895A0E3772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972" t="7167" r="353" b="10807"/>
            <a:stretch/>
          </p:blipFill>
          <p:spPr bwMode="auto">
            <a:xfrm>
              <a:off x="5342332" y="0"/>
              <a:ext cx="6222104" cy="6016205"/>
            </a:xfrm>
            <a:prstGeom prst="rect">
              <a:avLst/>
            </a:prstGeom>
            <a:noFill/>
            <a:effectLst>
              <a:outerShdw blurRad="50800" dist="25400" dir="8100000" algn="t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84" name="Rectangle 183">
              <a:extLst>
                <a:ext uri="{FF2B5EF4-FFF2-40B4-BE49-F238E27FC236}">
                  <a16:creationId xmlns:a16="http://schemas.microsoft.com/office/drawing/2014/main" id="{ECF7B78C-44FF-E245-88D3-BD609088F6E6}"/>
                </a:ext>
              </a:extLst>
            </p:cNvPr>
            <p:cNvSpPr/>
            <p:nvPr/>
          </p:nvSpPr>
          <p:spPr>
            <a:xfrm>
              <a:off x="11030961" y="0"/>
              <a:ext cx="881265" cy="60162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2"/>
          </p:nvPr>
        </p:nvSpPr>
        <p:spPr>
          <a:xfrm>
            <a:off x="5957992" y="2660864"/>
            <a:ext cx="5367337" cy="625028"/>
          </a:xfrm>
        </p:spPr>
        <p:txBody>
          <a:bodyPr/>
          <a:lstStyle/>
          <a:p>
            <a:r>
              <a:rPr lang="en-CA" dirty="0"/>
              <a:t>Sean D. Sadler and Shane C. D’Souza, with assistance from Aya Fahimi</a:t>
            </a:r>
            <a:br>
              <a:rPr lang="en-CA" dirty="0"/>
            </a:br>
            <a:r>
              <a:rPr lang="en-CA" dirty="0"/>
              <a:t>McCarthy Tétrault LLP</a:t>
            </a:r>
          </a:p>
        </p:txBody>
      </p:sp>
      <p:sp>
        <p:nvSpPr>
          <p:cNvPr id="10" name="Text Placeholder 9"/>
          <p:cNvSpPr>
            <a:spLocks noGrp="1"/>
          </p:cNvSpPr>
          <p:nvPr>
            <p:ph type="body" sz="quarter" idx="13"/>
          </p:nvPr>
        </p:nvSpPr>
        <p:spPr>
          <a:xfrm>
            <a:off x="5975133" y="3548825"/>
            <a:ext cx="5367337" cy="314584"/>
          </a:xfrm>
        </p:spPr>
        <p:txBody>
          <a:bodyPr/>
          <a:lstStyle/>
          <a:p>
            <a:r>
              <a:rPr lang="en-CA" dirty="0"/>
              <a:t>December 6, 2023</a:t>
            </a:r>
            <a:br>
              <a:rPr lang="en-CA" dirty="0"/>
            </a:br>
            <a:br>
              <a:rPr lang="en-CA" dirty="0"/>
            </a:br>
            <a:endParaRPr lang="en-CA" dirty="0"/>
          </a:p>
        </p:txBody>
      </p:sp>
      <p:sp>
        <p:nvSpPr>
          <p:cNvPr id="8" name="Title 7"/>
          <p:cNvSpPr>
            <a:spLocks noGrp="1"/>
          </p:cNvSpPr>
          <p:nvPr>
            <p:ph type="title"/>
          </p:nvPr>
        </p:nvSpPr>
        <p:spPr>
          <a:xfrm>
            <a:off x="5975132" y="943350"/>
            <a:ext cx="5655878" cy="1673988"/>
          </a:xfrm>
        </p:spPr>
        <p:txBody>
          <a:bodyPr/>
          <a:lstStyle/>
          <a:p>
            <a:r>
              <a:rPr lang="en-US" sz="2400" dirty="0">
                <a:solidFill>
                  <a:schemeClr val="accent1">
                    <a:lumMod val="75000"/>
                  </a:schemeClr>
                </a:solidFill>
              </a:rPr>
              <a:t>Referral Arrangements:</a:t>
            </a:r>
            <a:br>
              <a:rPr lang="en-US" sz="2400" dirty="0">
                <a:solidFill>
                  <a:schemeClr val="accent1">
                    <a:lumMod val="75000"/>
                  </a:schemeClr>
                </a:solidFill>
              </a:rPr>
            </a:br>
            <a:r>
              <a:rPr lang="en-US" sz="2400" dirty="0">
                <a:solidFill>
                  <a:schemeClr val="accent1">
                    <a:lumMod val="75000"/>
                  </a:schemeClr>
                </a:solidFill>
              </a:rPr>
              <a:t>Compliance and Enforcement Risks</a:t>
            </a:r>
            <a:endParaRPr lang="en-CA" sz="2400" dirty="0">
              <a:solidFill>
                <a:schemeClr val="accent1">
                  <a:lumMod val="75000"/>
                </a:schemeClr>
              </a:solidFill>
            </a:endParaRPr>
          </a:p>
        </p:txBody>
      </p:sp>
      <p:grpSp>
        <p:nvGrpSpPr>
          <p:cNvPr id="108" name="Group 107">
            <a:extLst>
              <a:ext uri="{FF2B5EF4-FFF2-40B4-BE49-F238E27FC236}">
                <a16:creationId xmlns:a16="http://schemas.microsoft.com/office/drawing/2014/main" id="{F1122C5D-342A-3745-9E5C-376A4B30B564}"/>
              </a:ext>
            </a:extLst>
          </p:cNvPr>
          <p:cNvGrpSpPr/>
          <p:nvPr/>
        </p:nvGrpSpPr>
        <p:grpSpPr>
          <a:xfrm>
            <a:off x="5165382" y="-8179"/>
            <a:ext cx="228600" cy="5795231"/>
            <a:chOff x="8105778" y="0"/>
            <a:chExt cx="228600" cy="5795231"/>
          </a:xfrm>
        </p:grpSpPr>
        <p:cxnSp>
          <p:nvCxnSpPr>
            <p:cNvPr id="109" name="Straight Connector 108">
              <a:extLst>
                <a:ext uri="{FF2B5EF4-FFF2-40B4-BE49-F238E27FC236}">
                  <a16:creationId xmlns:a16="http://schemas.microsoft.com/office/drawing/2014/main" id="{0227D186-0A1F-D24A-83C3-B38E20AC8304}"/>
                </a:ext>
              </a:extLst>
            </p:cNvPr>
            <p:cNvCxnSpPr/>
            <p:nvPr userDrawn="1"/>
          </p:nvCxnSpPr>
          <p:spPr>
            <a:xfrm rot="5400000" flipH="1" flipV="1">
              <a:off x="8105778" y="556663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C4997DD-90CF-D04F-83ED-E89214BB6873}"/>
                </a:ext>
              </a:extLst>
            </p:cNvPr>
            <p:cNvCxnSpPr/>
            <p:nvPr userDrawn="1"/>
          </p:nvCxnSpPr>
          <p:spPr>
            <a:xfrm rot="5400000" flipH="1" flipV="1">
              <a:off x="8105778" y="548803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853E273-7839-C04D-9A19-8A82A990A876}"/>
                </a:ext>
              </a:extLst>
            </p:cNvPr>
            <p:cNvCxnSpPr/>
            <p:nvPr userDrawn="1"/>
          </p:nvCxnSpPr>
          <p:spPr>
            <a:xfrm rot="5400000" flipH="1" flipV="1">
              <a:off x="8105778" y="533083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FC8D2FB-D915-F640-96C1-46317D79F960}"/>
                </a:ext>
              </a:extLst>
            </p:cNvPr>
            <p:cNvCxnSpPr/>
            <p:nvPr userDrawn="1"/>
          </p:nvCxnSpPr>
          <p:spPr>
            <a:xfrm rot="5400000" flipH="1" flipV="1">
              <a:off x="8105778" y="525223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5483E80-1A67-534C-95E2-65FF1A050829}"/>
                </a:ext>
              </a:extLst>
            </p:cNvPr>
            <p:cNvCxnSpPr/>
            <p:nvPr userDrawn="1"/>
          </p:nvCxnSpPr>
          <p:spPr>
            <a:xfrm rot="5400000" flipH="1" flipV="1">
              <a:off x="8105778" y="517363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004B557-9B8E-E34C-8162-F6CD3A89EA14}"/>
                </a:ext>
              </a:extLst>
            </p:cNvPr>
            <p:cNvCxnSpPr/>
            <p:nvPr userDrawn="1"/>
          </p:nvCxnSpPr>
          <p:spPr>
            <a:xfrm rot="5400000" flipH="1" flipV="1">
              <a:off x="8105778" y="509503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492D099-85A5-054E-B234-0CE1DF3010A9}"/>
                </a:ext>
              </a:extLst>
            </p:cNvPr>
            <p:cNvCxnSpPr/>
            <p:nvPr userDrawn="1"/>
          </p:nvCxnSpPr>
          <p:spPr>
            <a:xfrm rot="5400000" flipH="1" flipV="1">
              <a:off x="8105778" y="501643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62BFA7B-102D-A246-9625-980DFC900B00}"/>
                </a:ext>
              </a:extLst>
            </p:cNvPr>
            <p:cNvCxnSpPr/>
            <p:nvPr userDrawn="1"/>
          </p:nvCxnSpPr>
          <p:spPr>
            <a:xfrm rot="5400000" flipH="1" flipV="1">
              <a:off x="8105778" y="493783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C6C5D4A-0C0C-6549-BAA2-3F083D59FD82}"/>
                </a:ext>
              </a:extLst>
            </p:cNvPr>
            <p:cNvCxnSpPr/>
            <p:nvPr userDrawn="1"/>
          </p:nvCxnSpPr>
          <p:spPr>
            <a:xfrm rot="5400000" flipH="1" flipV="1">
              <a:off x="8105778" y="470204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9B28CBF-D789-ED4A-80D0-95D74728804B}"/>
                </a:ext>
              </a:extLst>
            </p:cNvPr>
            <p:cNvCxnSpPr/>
            <p:nvPr userDrawn="1"/>
          </p:nvCxnSpPr>
          <p:spPr>
            <a:xfrm rot="5400000" flipH="1" flipV="1">
              <a:off x="8105778" y="454484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0132CC0-A975-C746-933A-CA1145E678CE}"/>
                </a:ext>
              </a:extLst>
            </p:cNvPr>
            <p:cNvCxnSpPr/>
            <p:nvPr userDrawn="1"/>
          </p:nvCxnSpPr>
          <p:spPr>
            <a:xfrm rot="5400000" flipH="1" flipV="1">
              <a:off x="8105778" y="446624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21EA116-88CE-1949-96E1-9E7EC7467B75}"/>
                </a:ext>
              </a:extLst>
            </p:cNvPr>
            <p:cNvCxnSpPr/>
            <p:nvPr userDrawn="1"/>
          </p:nvCxnSpPr>
          <p:spPr>
            <a:xfrm rot="5400000" flipH="1" flipV="1">
              <a:off x="8105778" y="438764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E7B2550-737E-A941-9F2D-C593C7F74F1F}"/>
                </a:ext>
              </a:extLst>
            </p:cNvPr>
            <p:cNvCxnSpPr/>
            <p:nvPr userDrawn="1"/>
          </p:nvCxnSpPr>
          <p:spPr>
            <a:xfrm rot="5400000" flipH="1" flipV="1">
              <a:off x="8105778" y="478064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2DB7EAD-8BFF-7241-903F-8D08EDC81E66}"/>
                </a:ext>
              </a:extLst>
            </p:cNvPr>
            <p:cNvCxnSpPr/>
            <p:nvPr userDrawn="1"/>
          </p:nvCxnSpPr>
          <p:spPr>
            <a:xfrm rot="5400000" flipH="1" flipV="1">
              <a:off x="8105778" y="540943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B91ED4A-64F6-DD43-8635-03A2E1446C06}"/>
                </a:ext>
              </a:extLst>
            </p:cNvPr>
            <p:cNvCxnSpPr/>
            <p:nvPr userDrawn="1"/>
          </p:nvCxnSpPr>
          <p:spPr>
            <a:xfrm rot="5400000" flipH="1" flipV="1">
              <a:off x="8105778" y="485924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C6DB753-87E5-DC4A-BEA6-395A5B69299D}"/>
                </a:ext>
              </a:extLst>
            </p:cNvPr>
            <p:cNvCxnSpPr/>
            <p:nvPr userDrawn="1"/>
          </p:nvCxnSpPr>
          <p:spPr>
            <a:xfrm rot="5400000" flipH="1" flipV="1">
              <a:off x="8105778" y="462344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677696C-63DF-BF4C-B64E-93627EBEB9DD}"/>
                </a:ext>
              </a:extLst>
            </p:cNvPr>
            <p:cNvCxnSpPr/>
            <p:nvPr userDrawn="1"/>
          </p:nvCxnSpPr>
          <p:spPr>
            <a:xfrm rot="5400000" flipH="1" flipV="1">
              <a:off x="8105778" y="430904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E74386-3A85-EC40-84F2-39A56B0C2CAE}"/>
                </a:ext>
              </a:extLst>
            </p:cNvPr>
            <p:cNvCxnSpPr/>
            <p:nvPr userDrawn="1"/>
          </p:nvCxnSpPr>
          <p:spPr>
            <a:xfrm rot="5400000" flipH="1" flipV="1">
              <a:off x="8105778" y="423044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6BC3DC3-7FFE-D64C-98DB-78960B449BE7}"/>
                </a:ext>
              </a:extLst>
            </p:cNvPr>
            <p:cNvCxnSpPr/>
            <p:nvPr userDrawn="1"/>
          </p:nvCxnSpPr>
          <p:spPr>
            <a:xfrm rot="5400000" flipH="1" flipV="1">
              <a:off x="8105778" y="415184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F06AE3A-9A13-624D-B02E-78FC19413C4C}"/>
                </a:ext>
              </a:extLst>
            </p:cNvPr>
            <p:cNvCxnSpPr/>
            <p:nvPr userDrawn="1"/>
          </p:nvCxnSpPr>
          <p:spPr>
            <a:xfrm rot="5400000" flipH="1" flipV="1">
              <a:off x="8105778" y="399465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B503F21-F630-D14D-B0CB-2880D1658058}"/>
                </a:ext>
              </a:extLst>
            </p:cNvPr>
            <p:cNvCxnSpPr/>
            <p:nvPr userDrawn="1"/>
          </p:nvCxnSpPr>
          <p:spPr>
            <a:xfrm rot="5400000" flipH="1" flipV="1">
              <a:off x="8105778" y="391605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9B66B96-93E3-F947-AD6E-C3B688780381}"/>
                </a:ext>
              </a:extLst>
            </p:cNvPr>
            <p:cNvCxnSpPr/>
            <p:nvPr userDrawn="1"/>
          </p:nvCxnSpPr>
          <p:spPr>
            <a:xfrm rot="5400000" flipH="1" flipV="1">
              <a:off x="8105778" y="383745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93CBDC0-B420-7947-9F73-20AA06444BB4}"/>
                </a:ext>
              </a:extLst>
            </p:cNvPr>
            <p:cNvCxnSpPr/>
            <p:nvPr userDrawn="1"/>
          </p:nvCxnSpPr>
          <p:spPr>
            <a:xfrm rot="5400000" flipH="1" flipV="1">
              <a:off x="8105778" y="375885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ABC8A63-F43B-A44B-BF95-F22044432C14}"/>
                </a:ext>
              </a:extLst>
            </p:cNvPr>
            <p:cNvCxnSpPr/>
            <p:nvPr userDrawn="1"/>
          </p:nvCxnSpPr>
          <p:spPr>
            <a:xfrm rot="5400000" flipH="1" flipV="1">
              <a:off x="8105778" y="368025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93419EE-AB1D-064F-8538-92BCEACD0798}"/>
                </a:ext>
              </a:extLst>
            </p:cNvPr>
            <p:cNvCxnSpPr/>
            <p:nvPr userDrawn="1"/>
          </p:nvCxnSpPr>
          <p:spPr>
            <a:xfrm rot="5400000" flipH="1" flipV="1">
              <a:off x="8105778" y="360165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23B9E52-1C13-B546-B864-221CD265C2F6}"/>
                </a:ext>
              </a:extLst>
            </p:cNvPr>
            <p:cNvCxnSpPr/>
            <p:nvPr userDrawn="1"/>
          </p:nvCxnSpPr>
          <p:spPr>
            <a:xfrm rot="5400000" flipH="1" flipV="1">
              <a:off x="8105778" y="336585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801AF884-E2FC-2644-BC1E-132609E8BDF8}"/>
                </a:ext>
              </a:extLst>
            </p:cNvPr>
            <p:cNvCxnSpPr/>
            <p:nvPr userDrawn="1"/>
          </p:nvCxnSpPr>
          <p:spPr>
            <a:xfrm rot="5400000" flipH="1" flipV="1">
              <a:off x="8105778" y="320866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D2FEA94-551E-D94C-881A-621D5BFD3E31}"/>
                </a:ext>
              </a:extLst>
            </p:cNvPr>
            <p:cNvCxnSpPr/>
            <p:nvPr userDrawn="1"/>
          </p:nvCxnSpPr>
          <p:spPr>
            <a:xfrm rot="5400000" flipH="1" flipV="1">
              <a:off x="8105778" y="313006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EF5BDBE-3D73-004B-AA3F-53E1A421D0FE}"/>
                </a:ext>
              </a:extLst>
            </p:cNvPr>
            <p:cNvCxnSpPr/>
            <p:nvPr userDrawn="1"/>
          </p:nvCxnSpPr>
          <p:spPr>
            <a:xfrm rot="5400000" flipH="1" flipV="1">
              <a:off x="8105778" y="305146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6783C78-252B-1242-9D8F-768D6001297D}"/>
                </a:ext>
              </a:extLst>
            </p:cNvPr>
            <p:cNvCxnSpPr/>
            <p:nvPr userDrawn="1"/>
          </p:nvCxnSpPr>
          <p:spPr>
            <a:xfrm rot="5400000" flipH="1" flipV="1">
              <a:off x="8105778" y="344445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6A645A1-1350-5A41-A279-C66D5639EF2C}"/>
                </a:ext>
              </a:extLst>
            </p:cNvPr>
            <p:cNvCxnSpPr/>
            <p:nvPr userDrawn="1"/>
          </p:nvCxnSpPr>
          <p:spPr>
            <a:xfrm rot="5400000" flipH="1" flipV="1">
              <a:off x="8105778" y="407325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99FB8BE-88CE-8040-80DB-BC749C109B54}"/>
                </a:ext>
              </a:extLst>
            </p:cNvPr>
            <p:cNvCxnSpPr/>
            <p:nvPr userDrawn="1"/>
          </p:nvCxnSpPr>
          <p:spPr>
            <a:xfrm rot="5400000" flipH="1" flipV="1">
              <a:off x="8105778" y="352305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DCB07627-8F8F-294F-BA79-9EB8326AEF36}"/>
                </a:ext>
              </a:extLst>
            </p:cNvPr>
            <p:cNvCxnSpPr/>
            <p:nvPr userDrawn="1"/>
          </p:nvCxnSpPr>
          <p:spPr>
            <a:xfrm rot="5400000" flipH="1" flipV="1">
              <a:off x="8105778" y="328726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20B69CD-8E18-7A4D-9668-18A30620058F}"/>
                </a:ext>
              </a:extLst>
            </p:cNvPr>
            <p:cNvCxnSpPr/>
            <p:nvPr userDrawn="1"/>
          </p:nvCxnSpPr>
          <p:spPr>
            <a:xfrm rot="5400000" flipH="1" flipV="1">
              <a:off x="8105778" y="297286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79F5FD0-CAE2-154D-985F-B28966423075}"/>
                </a:ext>
              </a:extLst>
            </p:cNvPr>
            <p:cNvCxnSpPr/>
            <p:nvPr userDrawn="1"/>
          </p:nvCxnSpPr>
          <p:spPr>
            <a:xfrm rot="5400000" flipH="1" flipV="1">
              <a:off x="8105778" y="289426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CE8384E-5D84-DB4E-8ED8-094475495030}"/>
                </a:ext>
              </a:extLst>
            </p:cNvPr>
            <p:cNvCxnSpPr/>
            <p:nvPr userDrawn="1"/>
          </p:nvCxnSpPr>
          <p:spPr>
            <a:xfrm rot="5400000" flipH="1" flipV="1">
              <a:off x="8105778" y="281566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2E56968-4C8F-4148-8EB9-3D9671B40DBC}"/>
                </a:ext>
              </a:extLst>
            </p:cNvPr>
            <p:cNvCxnSpPr/>
            <p:nvPr userDrawn="1"/>
          </p:nvCxnSpPr>
          <p:spPr>
            <a:xfrm rot="5400000" flipH="1" flipV="1">
              <a:off x="8105778" y="265846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EC851DD-CB59-9E4D-AE80-C790429991A1}"/>
                </a:ext>
              </a:extLst>
            </p:cNvPr>
            <p:cNvCxnSpPr/>
            <p:nvPr userDrawn="1"/>
          </p:nvCxnSpPr>
          <p:spPr>
            <a:xfrm rot="5400000" flipH="1" flipV="1">
              <a:off x="8105778" y="257986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4307070-10C7-0744-9516-813C69245464}"/>
                </a:ext>
              </a:extLst>
            </p:cNvPr>
            <p:cNvCxnSpPr/>
            <p:nvPr userDrawn="1"/>
          </p:nvCxnSpPr>
          <p:spPr>
            <a:xfrm rot="5400000" flipH="1" flipV="1">
              <a:off x="8105778" y="250127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9EEB517-31B9-E949-9C8C-27CFDE05CCDA}"/>
                </a:ext>
              </a:extLst>
            </p:cNvPr>
            <p:cNvCxnSpPr/>
            <p:nvPr userDrawn="1"/>
          </p:nvCxnSpPr>
          <p:spPr>
            <a:xfrm rot="5400000" flipH="1" flipV="1">
              <a:off x="8105778" y="242267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7D033C5A-A17C-184D-878B-C5FFF5124F44}"/>
                </a:ext>
              </a:extLst>
            </p:cNvPr>
            <p:cNvCxnSpPr/>
            <p:nvPr userDrawn="1"/>
          </p:nvCxnSpPr>
          <p:spPr>
            <a:xfrm rot="5400000" flipH="1" flipV="1">
              <a:off x="8105778" y="234407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BCBF87F-DA0E-604F-AC37-BDF5CC04215B}"/>
                </a:ext>
              </a:extLst>
            </p:cNvPr>
            <p:cNvCxnSpPr/>
            <p:nvPr userDrawn="1"/>
          </p:nvCxnSpPr>
          <p:spPr>
            <a:xfrm rot="5400000" flipH="1" flipV="1">
              <a:off x="8105778" y="226547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F2AC86F-90E9-9542-8F51-79CE1D2DA7F9}"/>
                </a:ext>
              </a:extLst>
            </p:cNvPr>
            <p:cNvCxnSpPr/>
            <p:nvPr userDrawn="1"/>
          </p:nvCxnSpPr>
          <p:spPr>
            <a:xfrm rot="5400000" flipH="1" flipV="1">
              <a:off x="8105778" y="202967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860F5F8-5A6D-7A49-8B94-73132284189C}"/>
                </a:ext>
              </a:extLst>
            </p:cNvPr>
            <p:cNvCxnSpPr/>
            <p:nvPr userDrawn="1"/>
          </p:nvCxnSpPr>
          <p:spPr>
            <a:xfrm rot="5400000" flipH="1" flipV="1">
              <a:off x="8105778" y="187247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3CE3EB7-47FE-2643-8901-59187E76A4FE}"/>
                </a:ext>
              </a:extLst>
            </p:cNvPr>
            <p:cNvCxnSpPr/>
            <p:nvPr userDrawn="1"/>
          </p:nvCxnSpPr>
          <p:spPr>
            <a:xfrm rot="5400000" flipH="1" flipV="1">
              <a:off x="8105778" y="179387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981DF6C-A0C0-D547-8D98-3BAA8E917BA5}"/>
                </a:ext>
              </a:extLst>
            </p:cNvPr>
            <p:cNvCxnSpPr/>
            <p:nvPr userDrawn="1"/>
          </p:nvCxnSpPr>
          <p:spPr>
            <a:xfrm rot="5400000" flipH="1" flipV="1">
              <a:off x="8105778" y="171528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DF92446-E1D3-FE4E-A6D4-9055258E5DE5}"/>
                </a:ext>
              </a:extLst>
            </p:cNvPr>
            <p:cNvCxnSpPr/>
            <p:nvPr userDrawn="1"/>
          </p:nvCxnSpPr>
          <p:spPr>
            <a:xfrm rot="5400000" flipH="1" flipV="1">
              <a:off x="8105778" y="210827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35D523F-E483-7041-AA75-C5DAEA489BF2}"/>
                </a:ext>
              </a:extLst>
            </p:cNvPr>
            <p:cNvCxnSpPr/>
            <p:nvPr userDrawn="1"/>
          </p:nvCxnSpPr>
          <p:spPr>
            <a:xfrm rot="5400000" flipH="1" flipV="1">
              <a:off x="8105778" y="273706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009BDB9-E6C0-E44B-A481-24F89D50AD4B}"/>
                </a:ext>
              </a:extLst>
            </p:cNvPr>
            <p:cNvCxnSpPr/>
            <p:nvPr userDrawn="1"/>
          </p:nvCxnSpPr>
          <p:spPr>
            <a:xfrm rot="5400000" flipH="1" flipV="1">
              <a:off x="8105778" y="218687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FA4C6EE-9656-0B42-8E50-00072461C045}"/>
                </a:ext>
              </a:extLst>
            </p:cNvPr>
            <p:cNvCxnSpPr/>
            <p:nvPr userDrawn="1"/>
          </p:nvCxnSpPr>
          <p:spPr>
            <a:xfrm rot="5400000" flipH="1" flipV="1">
              <a:off x="8105778" y="195107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C383DFF-C2BB-1644-81A8-24B84BC5A25D}"/>
                </a:ext>
              </a:extLst>
            </p:cNvPr>
            <p:cNvCxnSpPr/>
            <p:nvPr userDrawn="1"/>
          </p:nvCxnSpPr>
          <p:spPr>
            <a:xfrm rot="5400000" flipH="1" flipV="1">
              <a:off x="8105778" y="163668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F4228A2-71C4-4F41-B18B-F1584E363A4E}"/>
                </a:ext>
              </a:extLst>
            </p:cNvPr>
            <p:cNvCxnSpPr/>
            <p:nvPr userDrawn="1"/>
          </p:nvCxnSpPr>
          <p:spPr>
            <a:xfrm rot="5400000" flipH="1" flipV="1">
              <a:off x="8105778" y="155808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FA69B0C-BFAF-8F45-A1BF-16138B7DA945}"/>
                </a:ext>
              </a:extLst>
            </p:cNvPr>
            <p:cNvCxnSpPr/>
            <p:nvPr userDrawn="1"/>
          </p:nvCxnSpPr>
          <p:spPr>
            <a:xfrm rot="5400000" flipH="1" flipV="1">
              <a:off x="8105778" y="147948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C5275C28-950F-2849-B791-320FB5D47A24}"/>
                </a:ext>
              </a:extLst>
            </p:cNvPr>
            <p:cNvCxnSpPr/>
            <p:nvPr userDrawn="1"/>
          </p:nvCxnSpPr>
          <p:spPr>
            <a:xfrm rot="5400000" flipH="1" flipV="1">
              <a:off x="8105778" y="132228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679B346F-FEB3-5B4A-9D2A-AC0404320264}"/>
                </a:ext>
              </a:extLst>
            </p:cNvPr>
            <p:cNvCxnSpPr/>
            <p:nvPr userDrawn="1"/>
          </p:nvCxnSpPr>
          <p:spPr>
            <a:xfrm rot="5400000" flipH="1" flipV="1">
              <a:off x="8105778" y="124368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9F70BE0-84C0-B749-9717-D79B9862808A}"/>
                </a:ext>
              </a:extLst>
            </p:cNvPr>
            <p:cNvCxnSpPr/>
            <p:nvPr userDrawn="1"/>
          </p:nvCxnSpPr>
          <p:spPr>
            <a:xfrm rot="5400000" flipH="1" flipV="1">
              <a:off x="8105778" y="116508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64CBBD39-E38A-5641-BC0A-F0505279C987}"/>
                </a:ext>
              </a:extLst>
            </p:cNvPr>
            <p:cNvCxnSpPr/>
            <p:nvPr userDrawn="1"/>
          </p:nvCxnSpPr>
          <p:spPr>
            <a:xfrm rot="5400000" flipH="1" flipV="1">
              <a:off x="8105778" y="108648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48B8F68-8117-0C45-8384-AC90A766838E}"/>
                </a:ext>
              </a:extLst>
            </p:cNvPr>
            <p:cNvCxnSpPr/>
            <p:nvPr userDrawn="1"/>
          </p:nvCxnSpPr>
          <p:spPr>
            <a:xfrm rot="5400000" flipH="1" flipV="1">
              <a:off x="8105778" y="100788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8AA9CA98-61D1-7C40-8CA7-1E6120D043F9}"/>
                </a:ext>
              </a:extLst>
            </p:cNvPr>
            <p:cNvCxnSpPr/>
            <p:nvPr userDrawn="1"/>
          </p:nvCxnSpPr>
          <p:spPr>
            <a:xfrm rot="5400000" flipH="1" flipV="1">
              <a:off x="8105778" y="92929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3EDE071-25DB-074E-B65D-9168BDB75FF8}"/>
                </a:ext>
              </a:extLst>
            </p:cNvPr>
            <p:cNvCxnSpPr/>
            <p:nvPr userDrawn="1"/>
          </p:nvCxnSpPr>
          <p:spPr>
            <a:xfrm rot="5400000" flipH="1" flipV="1">
              <a:off x="8105778" y="693493"/>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9007ACD1-3E17-3B40-A219-87266B1AB99D}"/>
                </a:ext>
              </a:extLst>
            </p:cNvPr>
            <p:cNvCxnSpPr/>
            <p:nvPr userDrawn="1"/>
          </p:nvCxnSpPr>
          <p:spPr>
            <a:xfrm rot="5400000" flipH="1" flipV="1">
              <a:off x="8105778" y="536295"/>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D61D19E-0426-4547-9D90-C61319EF7CF9}"/>
                </a:ext>
              </a:extLst>
            </p:cNvPr>
            <p:cNvCxnSpPr/>
            <p:nvPr userDrawn="1"/>
          </p:nvCxnSpPr>
          <p:spPr>
            <a:xfrm rot="5400000" flipH="1" flipV="1">
              <a:off x="8105778" y="457696"/>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8B51DC63-59FA-B54E-AA2B-1A659342460F}"/>
                </a:ext>
              </a:extLst>
            </p:cNvPr>
            <p:cNvCxnSpPr/>
            <p:nvPr userDrawn="1"/>
          </p:nvCxnSpPr>
          <p:spPr>
            <a:xfrm rot="5400000" flipH="1" flipV="1">
              <a:off x="8105778" y="379097"/>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AA529A7-3019-0E4C-BC0E-8E9400A59C5B}"/>
                </a:ext>
              </a:extLst>
            </p:cNvPr>
            <p:cNvCxnSpPr/>
            <p:nvPr userDrawn="1"/>
          </p:nvCxnSpPr>
          <p:spPr>
            <a:xfrm rot="5400000" flipH="1" flipV="1">
              <a:off x="8105778" y="772092"/>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7A94F73-C05C-864E-8B77-9A8BEC875DD5}"/>
                </a:ext>
              </a:extLst>
            </p:cNvPr>
            <p:cNvCxnSpPr/>
            <p:nvPr userDrawn="1"/>
          </p:nvCxnSpPr>
          <p:spPr>
            <a:xfrm rot="5400000" flipH="1" flipV="1">
              <a:off x="8105778" y="140088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DFFB323-D555-2547-A57C-27C09DFEA6A5}"/>
                </a:ext>
              </a:extLst>
            </p:cNvPr>
            <p:cNvCxnSpPr/>
            <p:nvPr userDrawn="1"/>
          </p:nvCxnSpPr>
          <p:spPr>
            <a:xfrm rot="5400000" flipH="1" flipV="1">
              <a:off x="8105778" y="85069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2E9E6D3-785F-584F-A9E0-7BFE9B6F50C4}"/>
                </a:ext>
              </a:extLst>
            </p:cNvPr>
            <p:cNvCxnSpPr/>
            <p:nvPr userDrawn="1"/>
          </p:nvCxnSpPr>
          <p:spPr>
            <a:xfrm rot="5400000" flipH="1" flipV="1">
              <a:off x="8105778" y="614894"/>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6B9EB7B-8D93-6A46-B90D-5A269E557600}"/>
                </a:ext>
              </a:extLst>
            </p:cNvPr>
            <p:cNvCxnSpPr/>
            <p:nvPr userDrawn="1"/>
          </p:nvCxnSpPr>
          <p:spPr>
            <a:xfrm rot="5400000" flipH="1" flipV="1">
              <a:off x="8105778" y="300498"/>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6E6FBC04-0701-054F-A423-231584F99681}"/>
                </a:ext>
              </a:extLst>
            </p:cNvPr>
            <p:cNvCxnSpPr/>
            <p:nvPr userDrawn="1"/>
          </p:nvCxnSpPr>
          <p:spPr>
            <a:xfrm rot="5400000" flipH="1" flipV="1">
              <a:off x="8105778" y="221899"/>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3F6F2A8-7D72-8946-B531-61739F1A05CC}"/>
                </a:ext>
              </a:extLst>
            </p:cNvPr>
            <p:cNvCxnSpPr/>
            <p:nvPr userDrawn="1"/>
          </p:nvCxnSpPr>
          <p:spPr>
            <a:xfrm rot="5400000" flipH="1" flipV="1">
              <a:off x="8105778" y="143300"/>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5089031-B2CD-5A40-8C9D-50D8EC461EE2}"/>
                </a:ext>
              </a:extLst>
            </p:cNvPr>
            <p:cNvCxnSpPr>
              <a:cxnSpLocks/>
            </p:cNvCxnSpPr>
            <p:nvPr userDrawn="1"/>
          </p:nvCxnSpPr>
          <p:spPr>
            <a:xfrm flipV="1">
              <a:off x="8105778" y="0"/>
              <a:ext cx="228600" cy="2147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1E5868C-1855-A04D-8C0C-28890AD0AA84}"/>
                </a:ext>
              </a:extLst>
            </p:cNvPr>
            <p:cNvCxnSpPr>
              <a:cxnSpLocks/>
            </p:cNvCxnSpPr>
            <p:nvPr userDrawn="1"/>
          </p:nvCxnSpPr>
          <p:spPr>
            <a:xfrm flipV="1">
              <a:off x="8105778" y="0"/>
              <a:ext cx="154644" cy="13610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FAC53C43-D121-784B-995B-D0C8EBF308C0}"/>
                </a:ext>
              </a:extLst>
            </p:cNvPr>
            <p:cNvCxnSpPr/>
            <p:nvPr userDrawn="1"/>
          </p:nvCxnSpPr>
          <p:spPr>
            <a:xfrm rot="5400000" flipH="1" flipV="1">
              <a:off x="8105778" y="64701"/>
              <a:ext cx="228600" cy="2286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5CF0715D-AF53-D340-AE77-36A8D27C5ED6}"/>
              </a:ext>
            </a:extLst>
          </p:cNvPr>
          <p:cNvGrpSpPr/>
          <p:nvPr/>
        </p:nvGrpSpPr>
        <p:grpSpPr>
          <a:xfrm>
            <a:off x="7159349" y="5963150"/>
            <a:ext cx="4697689" cy="95411"/>
            <a:chOff x="1905000" y="4400551"/>
            <a:chExt cx="3751825" cy="76200"/>
          </a:xfrm>
        </p:grpSpPr>
        <p:sp>
          <p:nvSpPr>
            <p:cNvPr id="186" name="Right Triangle 185">
              <a:extLst>
                <a:ext uri="{FF2B5EF4-FFF2-40B4-BE49-F238E27FC236}">
                  <a16:creationId xmlns:a16="http://schemas.microsoft.com/office/drawing/2014/main" id="{AF1496CE-EB51-5C47-9B68-DC6D028CE23B}"/>
                </a:ext>
              </a:extLst>
            </p:cNvPr>
            <p:cNvSpPr/>
            <p:nvPr/>
          </p:nvSpPr>
          <p:spPr>
            <a:xfrm flipH="1">
              <a:off x="1905000" y="4400551"/>
              <a:ext cx="76200" cy="76200"/>
            </a:xfrm>
            <a:prstGeom prst="rtTriangle">
              <a:avLst/>
            </a:prstGeom>
            <a:solidFill>
              <a:srgbClr val="FF5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7" name="Rectangle 186">
              <a:extLst>
                <a:ext uri="{FF2B5EF4-FFF2-40B4-BE49-F238E27FC236}">
                  <a16:creationId xmlns:a16="http://schemas.microsoft.com/office/drawing/2014/main" id="{9235DD87-E6A0-9342-B68C-87D3C0ADF6BE}"/>
                </a:ext>
              </a:extLst>
            </p:cNvPr>
            <p:cNvSpPr/>
            <p:nvPr/>
          </p:nvSpPr>
          <p:spPr>
            <a:xfrm>
              <a:off x="1981200" y="4400564"/>
              <a:ext cx="3675625" cy="76187"/>
            </a:xfrm>
            <a:prstGeom prst="rect">
              <a:avLst/>
            </a:prstGeom>
            <a:solidFill>
              <a:srgbClr val="FF5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89" name="Group 4">
            <a:extLst>
              <a:ext uri="{FF2B5EF4-FFF2-40B4-BE49-F238E27FC236}">
                <a16:creationId xmlns:a16="http://schemas.microsoft.com/office/drawing/2014/main" id="{2BBB9206-0694-F749-AECE-1EEFE5395A21}"/>
              </a:ext>
            </a:extLst>
          </p:cNvPr>
          <p:cNvGrpSpPr>
            <a:grpSpLocks noChangeAspect="1"/>
          </p:cNvGrpSpPr>
          <p:nvPr/>
        </p:nvGrpSpPr>
        <p:grpSpPr bwMode="auto">
          <a:xfrm>
            <a:off x="5957992" y="388912"/>
            <a:ext cx="1160639" cy="420530"/>
            <a:chOff x="2574" y="1711"/>
            <a:chExt cx="2150" cy="779"/>
          </a:xfrm>
          <a:solidFill>
            <a:srgbClr val="969BA0"/>
          </a:solidFill>
          <a:effectLst/>
        </p:grpSpPr>
        <p:sp>
          <p:nvSpPr>
            <p:cNvPr id="190" name="Freeform 5">
              <a:extLst>
                <a:ext uri="{FF2B5EF4-FFF2-40B4-BE49-F238E27FC236}">
                  <a16:creationId xmlns:a16="http://schemas.microsoft.com/office/drawing/2014/main" id="{F3361A9E-12E8-A745-B4D7-44100901EE13}"/>
                </a:ext>
              </a:extLst>
            </p:cNvPr>
            <p:cNvSpPr>
              <a:spLocks/>
            </p:cNvSpPr>
            <p:nvPr/>
          </p:nvSpPr>
          <p:spPr bwMode="auto">
            <a:xfrm>
              <a:off x="4438" y="1819"/>
              <a:ext cx="286" cy="383"/>
            </a:xfrm>
            <a:custGeom>
              <a:avLst/>
              <a:gdLst>
                <a:gd name="T0" fmla="*/ 215 w 286"/>
                <a:gd name="T1" fmla="*/ 0 h 383"/>
                <a:gd name="T2" fmla="*/ 142 w 286"/>
                <a:gd name="T3" fmla="*/ 182 h 383"/>
                <a:gd name="T4" fmla="*/ 71 w 286"/>
                <a:gd name="T5" fmla="*/ 0 h 383"/>
                <a:gd name="T6" fmla="*/ 0 w 286"/>
                <a:gd name="T7" fmla="*/ 0 h 383"/>
                <a:gd name="T8" fmla="*/ 109 w 286"/>
                <a:gd name="T9" fmla="*/ 265 h 383"/>
                <a:gd name="T10" fmla="*/ 62 w 286"/>
                <a:gd name="T11" fmla="*/ 383 h 383"/>
                <a:gd name="T12" fmla="*/ 133 w 286"/>
                <a:gd name="T13" fmla="*/ 383 h 383"/>
                <a:gd name="T14" fmla="*/ 286 w 286"/>
                <a:gd name="T15" fmla="*/ 0 h 383"/>
                <a:gd name="T16" fmla="*/ 215 w 286"/>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383">
                  <a:moveTo>
                    <a:pt x="215" y="0"/>
                  </a:moveTo>
                  <a:lnTo>
                    <a:pt x="142" y="182"/>
                  </a:lnTo>
                  <a:lnTo>
                    <a:pt x="71" y="0"/>
                  </a:lnTo>
                  <a:lnTo>
                    <a:pt x="0" y="0"/>
                  </a:lnTo>
                  <a:lnTo>
                    <a:pt x="109" y="265"/>
                  </a:lnTo>
                  <a:lnTo>
                    <a:pt x="62" y="383"/>
                  </a:lnTo>
                  <a:lnTo>
                    <a:pt x="133" y="383"/>
                  </a:lnTo>
                  <a:lnTo>
                    <a:pt x="286" y="0"/>
                  </a:lnTo>
                  <a:lnTo>
                    <a:pt x="2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1" name="Freeform 6">
              <a:extLst>
                <a:ext uri="{FF2B5EF4-FFF2-40B4-BE49-F238E27FC236}">
                  <a16:creationId xmlns:a16="http://schemas.microsoft.com/office/drawing/2014/main" id="{D3CA9E05-F5F0-FD4D-A693-764B88592967}"/>
                </a:ext>
              </a:extLst>
            </p:cNvPr>
            <p:cNvSpPr>
              <a:spLocks noEditPoints="1"/>
            </p:cNvSpPr>
            <p:nvPr/>
          </p:nvSpPr>
          <p:spPr bwMode="auto">
            <a:xfrm>
              <a:off x="3505" y="2197"/>
              <a:ext cx="236" cy="293"/>
            </a:xfrm>
            <a:custGeom>
              <a:avLst/>
              <a:gdLst>
                <a:gd name="T0" fmla="*/ 76 w 100"/>
                <a:gd name="T1" fmla="*/ 120 h 124"/>
                <a:gd name="T2" fmla="*/ 75 w 100"/>
                <a:gd name="T3" fmla="*/ 107 h 124"/>
                <a:gd name="T4" fmla="*/ 39 w 100"/>
                <a:gd name="T5" fmla="*/ 124 h 124"/>
                <a:gd name="T6" fmla="*/ 0 w 100"/>
                <a:gd name="T7" fmla="*/ 86 h 124"/>
                <a:gd name="T8" fmla="*/ 9 w 100"/>
                <a:gd name="T9" fmla="*/ 62 h 124"/>
                <a:gd name="T10" fmla="*/ 48 w 100"/>
                <a:gd name="T11" fmla="*/ 47 h 124"/>
                <a:gd name="T12" fmla="*/ 74 w 100"/>
                <a:gd name="T13" fmla="*/ 47 h 124"/>
                <a:gd name="T14" fmla="*/ 74 w 100"/>
                <a:gd name="T15" fmla="*/ 46 h 124"/>
                <a:gd name="T16" fmla="*/ 50 w 100"/>
                <a:gd name="T17" fmla="*/ 23 h 124"/>
                <a:gd name="T18" fmla="*/ 19 w 100"/>
                <a:gd name="T19" fmla="*/ 38 h 124"/>
                <a:gd name="T20" fmla="*/ 4 w 100"/>
                <a:gd name="T21" fmla="*/ 21 h 124"/>
                <a:gd name="T22" fmla="*/ 51 w 100"/>
                <a:gd name="T23" fmla="*/ 0 h 124"/>
                <a:gd name="T24" fmla="*/ 89 w 100"/>
                <a:gd name="T25" fmla="*/ 13 h 124"/>
                <a:gd name="T26" fmla="*/ 100 w 100"/>
                <a:gd name="T27" fmla="*/ 59 h 124"/>
                <a:gd name="T28" fmla="*/ 100 w 100"/>
                <a:gd name="T29" fmla="*/ 120 h 124"/>
                <a:gd name="T30" fmla="*/ 76 w 100"/>
                <a:gd name="T31" fmla="*/ 120 h 124"/>
                <a:gd name="T32" fmla="*/ 58 w 100"/>
                <a:gd name="T33" fmla="*/ 67 h 124"/>
                <a:gd name="T34" fmla="*/ 27 w 100"/>
                <a:gd name="T35" fmla="*/ 85 h 124"/>
                <a:gd name="T36" fmla="*/ 45 w 100"/>
                <a:gd name="T37" fmla="*/ 102 h 124"/>
                <a:gd name="T38" fmla="*/ 66 w 100"/>
                <a:gd name="T39" fmla="*/ 93 h 124"/>
                <a:gd name="T40" fmla="*/ 74 w 100"/>
                <a:gd name="T41" fmla="*/ 75 h 124"/>
                <a:gd name="T42" fmla="*/ 74 w 100"/>
                <a:gd name="T43" fmla="*/ 67 h 124"/>
                <a:gd name="T44" fmla="*/ 58 w 100"/>
                <a:gd name="T45" fmla="*/ 6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24">
                  <a:moveTo>
                    <a:pt x="76" y="120"/>
                  </a:moveTo>
                  <a:cubicBezTo>
                    <a:pt x="75" y="107"/>
                    <a:pt x="75" y="107"/>
                    <a:pt x="75" y="107"/>
                  </a:cubicBezTo>
                  <a:cubicBezTo>
                    <a:pt x="72" y="111"/>
                    <a:pt x="61" y="124"/>
                    <a:pt x="39" y="124"/>
                  </a:cubicBezTo>
                  <a:cubicBezTo>
                    <a:pt x="19" y="124"/>
                    <a:pt x="0" y="112"/>
                    <a:pt x="0" y="86"/>
                  </a:cubicBezTo>
                  <a:cubicBezTo>
                    <a:pt x="0" y="75"/>
                    <a:pt x="4" y="67"/>
                    <a:pt x="9" y="62"/>
                  </a:cubicBezTo>
                  <a:cubicBezTo>
                    <a:pt x="20" y="50"/>
                    <a:pt x="35" y="47"/>
                    <a:pt x="48" y="47"/>
                  </a:cubicBezTo>
                  <a:cubicBezTo>
                    <a:pt x="74" y="47"/>
                    <a:pt x="74" y="47"/>
                    <a:pt x="74" y="47"/>
                  </a:cubicBezTo>
                  <a:cubicBezTo>
                    <a:pt x="74" y="46"/>
                    <a:pt x="74" y="46"/>
                    <a:pt x="74" y="46"/>
                  </a:cubicBezTo>
                  <a:cubicBezTo>
                    <a:pt x="74" y="29"/>
                    <a:pt x="64" y="23"/>
                    <a:pt x="50" y="23"/>
                  </a:cubicBezTo>
                  <a:cubicBezTo>
                    <a:pt x="32" y="23"/>
                    <a:pt x="20" y="36"/>
                    <a:pt x="19" y="38"/>
                  </a:cubicBezTo>
                  <a:cubicBezTo>
                    <a:pt x="4" y="21"/>
                    <a:pt x="4" y="21"/>
                    <a:pt x="4" y="21"/>
                  </a:cubicBezTo>
                  <a:cubicBezTo>
                    <a:pt x="5" y="20"/>
                    <a:pt x="20" y="0"/>
                    <a:pt x="51" y="0"/>
                  </a:cubicBezTo>
                  <a:cubicBezTo>
                    <a:pt x="68" y="0"/>
                    <a:pt x="80" y="4"/>
                    <a:pt x="89" y="13"/>
                  </a:cubicBezTo>
                  <a:cubicBezTo>
                    <a:pt x="100" y="25"/>
                    <a:pt x="100" y="39"/>
                    <a:pt x="100" y="59"/>
                  </a:cubicBezTo>
                  <a:cubicBezTo>
                    <a:pt x="100" y="120"/>
                    <a:pt x="100" y="120"/>
                    <a:pt x="100" y="120"/>
                  </a:cubicBezTo>
                  <a:lnTo>
                    <a:pt x="76" y="120"/>
                  </a:lnTo>
                  <a:close/>
                  <a:moveTo>
                    <a:pt x="58" y="67"/>
                  </a:moveTo>
                  <a:cubicBezTo>
                    <a:pt x="45" y="67"/>
                    <a:pt x="27" y="68"/>
                    <a:pt x="27" y="85"/>
                  </a:cubicBezTo>
                  <a:cubicBezTo>
                    <a:pt x="27" y="96"/>
                    <a:pt x="35" y="102"/>
                    <a:pt x="45" y="102"/>
                  </a:cubicBezTo>
                  <a:cubicBezTo>
                    <a:pt x="55" y="102"/>
                    <a:pt x="62" y="98"/>
                    <a:pt x="66" y="93"/>
                  </a:cubicBezTo>
                  <a:cubicBezTo>
                    <a:pt x="71" y="89"/>
                    <a:pt x="73" y="82"/>
                    <a:pt x="74" y="75"/>
                  </a:cubicBezTo>
                  <a:cubicBezTo>
                    <a:pt x="74" y="67"/>
                    <a:pt x="74" y="67"/>
                    <a:pt x="74" y="67"/>
                  </a:cubicBezTo>
                  <a:lnTo>
                    <a:pt x="58"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2" name="Freeform 7">
              <a:extLst>
                <a:ext uri="{FF2B5EF4-FFF2-40B4-BE49-F238E27FC236}">
                  <a16:creationId xmlns:a16="http://schemas.microsoft.com/office/drawing/2014/main" id="{F40E7BDC-9BC0-B346-AC49-8FF89596C950}"/>
                </a:ext>
              </a:extLst>
            </p:cNvPr>
            <p:cNvSpPr>
              <a:spLocks noEditPoints="1"/>
            </p:cNvSpPr>
            <p:nvPr/>
          </p:nvSpPr>
          <p:spPr bwMode="auto">
            <a:xfrm>
              <a:off x="3505" y="1810"/>
              <a:ext cx="236" cy="293"/>
            </a:xfrm>
            <a:custGeom>
              <a:avLst/>
              <a:gdLst>
                <a:gd name="T0" fmla="*/ 89 w 100"/>
                <a:gd name="T1" fmla="*/ 13 h 124"/>
                <a:gd name="T2" fmla="*/ 51 w 100"/>
                <a:gd name="T3" fmla="*/ 0 h 124"/>
                <a:gd name="T4" fmla="*/ 4 w 100"/>
                <a:gd name="T5" fmla="*/ 21 h 124"/>
                <a:gd name="T6" fmla="*/ 19 w 100"/>
                <a:gd name="T7" fmla="*/ 38 h 124"/>
                <a:gd name="T8" fmla="*/ 50 w 100"/>
                <a:gd name="T9" fmla="*/ 23 h 124"/>
                <a:gd name="T10" fmla="*/ 74 w 100"/>
                <a:gd name="T11" fmla="*/ 46 h 124"/>
                <a:gd name="T12" fmla="*/ 74 w 100"/>
                <a:gd name="T13" fmla="*/ 48 h 124"/>
                <a:gd name="T14" fmla="*/ 48 w 100"/>
                <a:gd name="T15" fmla="*/ 48 h 124"/>
                <a:gd name="T16" fmla="*/ 9 w 100"/>
                <a:gd name="T17" fmla="*/ 62 h 124"/>
                <a:gd name="T18" fmla="*/ 0 w 100"/>
                <a:gd name="T19" fmla="*/ 86 h 124"/>
                <a:gd name="T20" fmla="*/ 39 w 100"/>
                <a:gd name="T21" fmla="*/ 124 h 124"/>
                <a:gd name="T22" fmla="*/ 75 w 100"/>
                <a:gd name="T23" fmla="*/ 107 h 124"/>
                <a:gd name="T24" fmla="*/ 76 w 100"/>
                <a:gd name="T25" fmla="*/ 121 h 124"/>
                <a:gd name="T26" fmla="*/ 100 w 100"/>
                <a:gd name="T27" fmla="*/ 121 h 124"/>
                <a:gd name="T28" fmla="*/ 100 w 100"/>
                <a:gd name="T29" fmla="*/ 59 h 124"/>
                <a:gd name="T30" fmla="*/ 89 w 100"/>
                <a:gd name="T31" fmla="*/ 13 h 124"/>
                <a:gd name="T32" fmla="*/ 74 w 100"/>
                <a:gd name="T33" fmla="*/ 68 h 124"/>
                <a:gd name="T34" fmla="*/ 74 w 100"/>
                <a:gd name="T35" fmla="*/ 75 h 124"/>
                <a:gd name="T36" fmla="*/ 74 w 100"/>
                <a:gd name="T37" fmla="*/ 75 h 124"/>
                <a:gd name="T38" fmla="*/ 66 w 100"/>
                <a:gd name="T39" fmla="*/ 94 h 124"/>
                <a:gd name="T40" fmla="*/ 45 w 100"/>
                <a:gd name="T41" fmla="*/ 102 h 124"/>
                <a:gd name="T42" fmla="*/ 27 w 100"/>
                <a:gd name="T43" fmla="*/ 86 h 124"/>
                <a:gd name="T44" fmla="*/ 27 w 100"/>
                <a:gd name="T45" fmla="*/ 86 h 124"/>
                <a:gd name="T46" fmla="*/ 27 w 100"/>
                <a:gd name="T47" fmla="*/ 86 h 124"/>
                <a:gd name="T48" fmla="*/ 35 w 100"/>
                <a:gd name="T49" fmla="*/ 71 h 124"/>
                <a:gd name="T50" fmla="*/ 58 w 100"/>
                <a:gd name="T51" fmla="*/ 68 h 124"/>
                <a:gd name="T52" fmla="*/ 74 w 100"/>
                <a:gd name="T53" fmla="*/ 6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24">
                  <a:moveTo>
                    <a:pt x="89" y="13"/>
                  </a:moveTo>
                  <a:cubicBezTo>
                    <a:pt x="80" y="5"/>
                    <a:pt x="68" y="0"/>
                    <a:pt x="51" y="0"/>
                  </a:cubicBezTo>
                  <a:cubicBezTo>
                    <a:pt x="20" y="0"/>
                    <a:pt x="5" y="20"/>
                    <a:pt x="4" y="21"/>
                  </a:cubicBezTo>
                  <a:cubicBezTo>
                    <a:pt x="19" y="38"/>
                    <a:pt x="19" y="38"/>
                    <a:pt x="19" y="38"/>
                  </a:cubicBezTo>
                  <a:cubicBezTo>
                    <a:pt x="20" y="36"/>
                    <a:pt x="32" y="23"/>
                    <a:pt x="50" y="23"/>
                  </a:cubicBezTo>
                  <a:cubicBezTo>
                    <a:pt x="64" y="23"/>
                    <a:pt x="74" y="29"/>
                    <a:pt x="74" y="46"/>
                  </a:cubicBezTo>
                  <a:cubicBezTo>
                    <a:pt x="74" y="48"/>
                    <a:pt x="74" y="48"/>
                    <a:pt x="74" y="48"/>
                  </a:cubicBezTo>
                  <a:cubicBezTo>
                    <a:pt x="48" y="48"/>
                    <a:pt x="48" y="48"/>
                    <a:pt x="48" y="48"/>
                  </a:cubicBezTo>
                  <a:cubicBezTo>
                    <a:pt x="35" y="48"/>
                    <a:pt x="20" y="50"/>
                    <a:pt x="9" y="62"/>
                  </a:cubicBezTo>
                  <a:cubicBezTo>
                    <a:pt x="4" y="68"/>
                    <a:pt x="0" y="75"/>
                    <a:pt x="0" y="86"/>
                  </a:cubicBezTo>
                  <a:cubicBezTo>
                    <a:pt x="0" y="112"/>
                    <a:pt x="19" y="124"/>
                    <a:pt x="39" y="124"/>
                  </a:cubicBezTo>
                  <a:cubicBezTo>
                    <a:pt x="61" y="124"/>
                    <a:pt x="72" y="111"/>
                    <a:pt x="75" y="107"/>
                  </a:cubicBezTo>
                  <a:cubicBezTo>
                    <a:pt x="76" y="121"/>
                    <a:pt x="76" y="121"/>
                    <a:pt x="76" y="121"/>
                  </a:cubicBezTo>
                  <a:cubicBezTo>
                    <a:pt x="100" y="121"/>
                    <a:pt x="100" y="121"/>
                    <a:pt x="100" y="121"/>
                  </a:cubicBezTo>
                  <a:cubicBezTo>
                    <a:pt x="100" y="59"/>
                    <a:pt x="100" y="59"/>
                    <a:pt x="100" y="59"/>
                  </a:cubicBezTo>
                  <a:cubicBezTo>
                    <a:pt x="100" y="40"/>
                    <a:pt x="100" y="25"/>
                    <a:pt x="89" y="13"/>
                  </a:cubicBezTo>
                  <a:close/>
                  <a:moveTo>
                    <a:pt x="74" y="68"/>
                  </a:moveTo>
                  <a:cubicBezTo>
                    <a:pt x="74" y="75"/>
                    <a:pt x="74" y="75"/>
                    <a:pt x="74" y="75"/>
                  </a:cubicBezTo>
                  <a:cubicBezTo>
                    <a:pt x="74" y="75"/>
                    <a:pt x="74" y="75"/>
                    <a:pt x="74" y="75"/>
                  </a:cubicBezTo>
                  <a:cubicBezTo>
                    <a:pt x="73" y="84"/>
                    <a:pt x="70" y="90"/>
                    <a:pt x="66" y="94"/>
                  </a:cubicBezTo>
                  <a:cubicBezTo>
                    <a:pt x="62" y="98"/>
                    <a:pt x="55" y="102"/>
                    <a:pt x="45" y="102"/>
                  </a:cubicBezTo>
                  <a:cubicBezTo>
                    <a:pt x="35" y="102"/>
                    <a:pt x="27" y="97"/>
                    <a:pt x="27" y="86"/>
                  </a:cubicBezTo>
                  <a:cubicBezTo>
                    <a:pt x="27" y="86"/>
                    <a:pt x="27" y="86"/>
                    <a:pt x="27" y="86"/>
                  </a:cubicBezTo>
                  <a:cubicBezTo>
                    <a:pt x="27" y="86"/>
                    <a:pt x="27" y="86"/>
                    <a:pt x="27" y="86"/>
                  </a:cubicBezTo>
                  <a:cubicBezTo>
                    <a:pt x="27" y="78"/>
                    <a:pt x="30" y="74"/>
                    <a:pt x="35" y="71"/>
                  </a:cubicBezTo>
                  <a:cubicBezTo>
                    <a:pt x="41" y="68"/>
                    <a:pt x="51" y="68"/>
                    <a:pt x="58" y="68"/>
                  </a:cubicBezTo>
                  <a:cubicBezTo>
                    <a:pt x="74" y="68"/>
                    <a:pt x="74" y="68"/>
                    <a:pt x="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3" name="Rectangle 8">
              <a:extLst>
                <a:ext uri="{FF2B5EF4-FFF2-40B4-BE49-F238E27FC236}">
                  <a16:creationId xmlns:a16="http://schemas.microsoft.com/office/drawing/2014/main" id="{0A1D2BB2-6038-2B4A-A94D-C7EBEB64F7F5}"/>
                </a:ext>
              </a:extLst>
            </p:cNvPr>
            <p:cNvSpPr>
              <a:spLocks noChangeArrowheads="1"/>
            </p:cNvSpPr>
            <p:nvPr/>
          </p:nvSpPr>
          <p:spPr bwMode="auto">
            <a:xfrm>
              <a:off x="4048" y="2119"/>
              <a:ext cx="64" cy="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4" name="Freeform 9">
              <a:extLst>
                <a:ext uri="{FF2B5EF4-FFF2-40B4-BE49-F238E27FC236}">
                  <a16:creationId xmlns:a16="http://schemas.microsoft.com/office/drawing/2014/main" id="{1557E89B-B38F-204E-B199-155B21C1334C}"/>
                </a:ext>
              </a:extLst>
            </p:cNvPr>
            <p:cNvSpPr>
              <a:spLocks/>
            </p:cNvSpPr>
            <p:nvPr/>
          </p:nvSpPr>
          <p:spPr bwMode="auto">
            <a:xfrm>
              <a:off x="4202" y="1711"/>
              <a:ext cx="234" cy="385"/>
            </a:xfrm>
            <a:custGeom>
              <a:avLst/>
              <a:gdLst>
                <a:gd name="T0" fmla="*/ 35 w 99"/>
                <a:gd name="T1" fmla="*/ 75 h 163"/>
                <a:gd name="T2" fmla="*/ 28 w 99"/>
                <a:gd name="T3" fmla="*/ 110 h 163"/>
                <a:gd name="T4" fmla="*/ 28 w 99"/>
                <a:gd name="T5" fmla="*/ 163 h 163"/>
                <a:gd name="T6" fmla="*/ 0 w 99"/>
                <a:gd name="T7" fmla="*/ 163 h 163"/>
                <a:gd name="T8" fmla="*/ 0 w 99"/>
                <a:gd name="T9" fmla="*/ 0 h 163"/>
                <a:gd name="T10" fmla="*/ 28 w 99"/>
                <a:gd name="T11" fmla="*/ 0 h 163"/>
                <a:gd name="T12" fmla="*/ 28 w 99"/>
                <a:gd name="T13" fmla="*/ 59 h 163"/>
                <a:gd name="T14" fmla="*/ 89 w 99"/>
                <a:gd name="T15" fmla="*/ 54 h 163"/>
                <a:gd name="T16" fmla="*/ 99 w 99"/>
                <a:gd name="T17" fmla="*/ 92 h 163"/>
                <a:gd name="T18" fmla="*/ 99 w 99"/>
                <a:gd name="T19" fmla="*/ 163 h 163"/>
                <a:gd name="T20" fmla="*/ 72 w 99"/>
                <a:gd name="T21" fmla="*/ 163 h 163"/>
                <a:gd name="T22" fmla="*/ 72 w 99"/>
                <a:gd name="T23" fmla="*/ 97 h 163"/>
                <a:gd name="T24" fmla="*/ 65 w 99"/>
                <a:gd name="T25" fmla="*/ 73 h 163"/>
                <a:gd name="T26" fmla="*/ 35 w 99"/>
                <a:gd name="T27" fmla="*/ 7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63">
                  <a:moveTo>
                    <a:pt x="35" y="75"/>
                  </a:moveTo>
                  <a:cubicBezTo>
                    <a:pt x="28" y="83"/>
                    <a:pt x="28" y="96"/>
                    <a:pt x="28" y="110"/>
                  </a:cubicBezTo>
                  <a:cubicBezTo>
                    <a:pt x="28" y="163"/>
                    <a:pt x="28" y="163"/>
                    <a:pt x="28" y="163"/>
                  </a:cubicBezTo>
                  <a:cubicBezTo>
                    <a:pt x="0" y="163"/>
                    <a:pt x="0" y="163"/>
                    <a:pt x="0" y="163"/>
                  </a:cubicBezTo>
                  <a:cubicBezTo>
                    <a:pt x="0" y="0"/>
                    <a:pt x="0" y="0"/>
                    <a:pt x="0" y="0"/>
                  </a:cubicBezTo>
                  <a:cubicBezTo>
                    <a:pt x="28" y="0"/>
                    <a:pt x="28" y="0"/>
                    <a:pt x="28" y="0"/>
                  </a:cubicBezTo>
                  <a:cubicBezTo>
                    <a:pt x="28" y="59"/>
                    <a:pt x="28" y="59"/>
                    <a:pt x="28" y="59"/>
                  </a:cubicBezTo>
                  <a:cubicBezTo>
                    <a:pt x="44" y="39"/>
                    <a:pt x="72" y="36"/>
                    <a:pt x="89" y="54"/>
                  </a:cubicBezTo>
                  <a:cubicBezTo>
                    <a:pt x="98" y="65"/>
                    <a:pt x="99" y="79"/>
                    <a:pt x="99" y="92"/>
                  </a:cubicBezTo>
                  <a:cubicBezTo>
                    <a:pt x="99" y="163"/>
                    <a:pt x="99" y="163"/>
                    <a:pt x="99" y="163"/>
                  </a:cubicBezTo>
                  <a:cubicBezTo>
                    <a:pt x="72" y="163"/>
                    <a:pt x="72" y="163"/>
                    <a:pt x="72" y="163"/>
                  </a:cubicBezTo>
                  <a:cubicBezTo>
                    <a:pt x="72" y="97"/>
                    <a:pt x="72" y="97"/>
                    <a:pt x="72" y="97"/>
                  </a:cubicBezTo>
                  <a:cubicBezTo>
                    <a:pt x="72" y="87"/>
                    <a:pt x="71" y="78"/>
                    <a:pt x="65" y="73"/>
                  </a:cubicBezTo>
                  <a:cubicBezTo>
                    <a:pt x="56" y="64"/>
                    <a:pt x="43" y="67"/>
                    <a:pt x="35"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5" name="Freeform 10">
              <a:extLst>
                <a:ext uri="{FF2B5EF4-FFF2-40B4-BE49-F238E27FC236}">
                  <a16:creationId xmlns:a16="http://schemas.microsoft.com/office/drawing/2014/main" id="{B2CA6D81-A2DB-AF4A-9896-8714581A9176}"/>
                </a:ext>
              </a:extLst>
            </p:cNvPr>
            <p:cNvSpPr>
              <a:spLocks/>
            </p:cNvSpPr>
            <p:nvPr/>
          </p:nvSpPr>
          <p:spPr bwMode="auto">
            <a:xfrm>
              <a:off x="3777" y="1812"/>
              <a:ext cx="160" cy="284"/>
            </a:xfrm>
            <a:custGeom>
              <a:avLst/>
              <a:gdLst>
                <a:gd name="T0" fmla="*/ 27 w 68"/>
                <a:gd name="T1" fmla="*/ 23 h 120"/>
                <a:gd name="T2" fmla="*/ 26 w 68"/>
                <a:gd name="T3" fmla="*/ 3 h 120"/>
                <a:gd name="T4" fmla="*/ 0 w 68"/>
                <a:gd name="T5" fmla="*/ 3 h 120"/>
                <a:gd name="T6" fmla="*/ 0 w 68"/>
                <a:gd name="T7" fmla="*/ 120 h 120"/>
                <a:gd name="T8" fmla="*/ 28 w 68"/>
                <a:gd name="T9" fmla="*/ 120 h 120"/>
                <a:gd name="T10" fmla="*/ 28 w 68"/>
                <a:gd name="T11" fmla="*/ 70 h 120"/>
                <a:gd name="T12" fmla="*/ 39 w 68"/>
                <a:gd name="T13" fmla="*/ 36 h 120"/>
                <a:gd name="T14" fmla="*/ 68 w 68"/>
                <a:gd name="T15" fmla="*/ 28 h 120"/>
                <a:gd name="T16" fmla="*/ 68 w 68"/>
                <a:gd name="T17" fmla="*/ 1 h 120"/>
                <a:gd name="T18" fmla="*/ 27 w 68"/>
                <a:gd name="T19"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20">
                  <a:moveTo>
                    <a:pt x="27" y="23"/>
                  </a:moveTo>
                  <a:cubicBezTo>
                    <a:pt x="26" y="3"/>
                    <a:pt x="26" y="3"/>
                    <a:pt x="26" y="3"/>
                  </a:cubicBezTo>
                  <a:cubicBezTo>
                    <a:pt x="0" y="3"/>
                    <a:pt x="0" y="3"/>
                    <a:pt x="0" y="3"/>
                  </a:cubicBezTo>
                  <a:cubicBezTo>
                    <a:pt x="0" y="120"/>
                    <a:pt x="0" y="120"/>
                    <a:pt x="0" y="120"/>
                  </a:cubicBezTo>
                  <a:cubicBezTo>
                    <a:pt x="28" y="120"/>
                    <a:pt x="28" y="120"/>
                    <a:pt x="28" y="120"/>
                  </a:cubicBezTo>
                  <a:cubicBezTo>
                    <a:pt x="28" y="70"/>
                    <a:pt x="28" y="70"/>
                    <a:pt x="28" y="70"/>
                  </a:cubicBezTo>
                  <a:cubicBezTo>
                    <a:pt x="28" y="59"/>
                    <a:pt x="29" y="46"/>
                    <a:pt x="39" y="36"/>
                  </a:cubicBezTo>
                  <a:cubicBezTo>
                    <a:pt x="48" y="27"/>
                    <a:pt x="63" y="27"/>
                    <a:pt x="68" y="28"/>
                  </a:cubicBezTo>
                  <a:cubicBezTo>
                    <a:pt x="68" y="1"/>
                    <a:pt x="68" y="1"/>
                    <a:pt x="68" y="1"/>
                  </a:cubicBezTo>
                  <a:cubicBezTo>
                    <a:pt x="55" y="0"/>
                    <a:pt x="36" y="7"/>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6" name="Freeform 11">
              <a:extLst>
                <a:ext uri="{FF2B5EF4-FFF2-40B4-BE49-F238E27FC236}">
                  <a16:creationId xmlns:a16="http://schemas.microsoft.com/office/drawing/2014/main" id="{AD8DCB00-123F-9946-8B88-8384A3FC986F}"/>
                </a:ext>
              </a:extLst>
            </p:cNvPr>
            <p:cNvSpPr>
              <a:spLocks noEditPoints="1"/>
            </p:cNvSpPr>
            <p:nvPr/>
          </p:nvSpPr>
          <p:spPr bwMode="auto">
            <a:xfrm>
              <a:off x="2808" y="2197"/>
              <a:ext cx="262" cy="291"/>
            </a:xfrm>
            <a:custGeom>
              <a:avLst/>
              <a:gdLst>
                <a:gd name="T0" fmla="*/ 28 w 111"/>
                <a:gd name="T1" fmla="*/ 71 h 123"/>
                <a:gd name="T2" fmla="*/ 59 w 111"/>
                <a:gd name="T3" fmla="*/ 101 h 123"/>
                <a:gd name="T4" fmla="*/ 92 w 111"/>
                <a:gd name="T5" fmla="*/ 85 h 123"/>
                <a:gd name="T6" fmla="*/ 108 w 111"/>
                <a:gd name="T7" fmla="*/ 101 h 123"/>
                <a:gd name="T8" fmla="*/ 58 w 111"/>
                <a:gd name="T9" fmla="*/ 123 h 123"/>
                <a:gd name="T10" fmla="*/ 0 w 111"/>
                <a:gd name="T11" fmla="*/ 62 h 123"/>
                <a:gd name="T12" fmla="*/ 58 w 111"/>
                <a:gd name="T13" fmla="*/ 0 h 123"/>
                <a:gd name="T14" fmla="*/ 94 w 111"/>
                <a:gd name="T15" fmla="*/ 15 h 123"/>
                <a:gd name="T16" fmla="*/ 111 w 111"/>
                <a:gd name="T17" fmla="*/ 71 h 123"/>
                <a:gd name="T18" fmla="*/ 28 w 111"/>
                <a:gd name="T19" fmla="*/ 71 h 123"/>
                <a:gd name="T20" fmla="*/ 57 w 111"/>
                <a:gd name="T21" fmla="*/ 22 h 123"/>
                <a:gd name="T22" fmla="*/ 29 w 111"/>
                <a:gd name="T23" fmla="*/ 50 h 123"/>
                <a:gd name="T24" fmla="*/ 84 w 111"/>
                <a:gd name="T25" fmla="*/ 50 h 123"/>
                <a:gd name="T26" fmla="*/ 57 w 111"/>
                <a:gd name="T27" fmla="*/ 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23">
                  <a:moveTo>
                    <a:pt x="28" y="71"/>
                  </a:moveTo>
                  <a:cubicBezTo>
                    <a:pt x="28" y="84"/>
                    <a:pt x="37" y="101"/>
                    <a:pt x="59" y="101"/>
                  </a:cubicBezTo>
                  <a:cubicBezTo>
                    <a:pt x="78" y="101"/>
                    <a:pt x="89" y="89"/>
                    <a:pt x="92" y="85"/>
                  </a:cubicBezTo>
                  <a:cubicBezTo>
                    <a:pt x="108" y="101"/>
                    <a:pt x="108" y="101"/>
                    <a:pt x="108" y="101"/>
                  </a:cubicBezTo>
                  <a:cubicBezTo>
                    <a:pt x="100" y="110"/>
                    <a:pt x="85" y="123"/>
                    <a:pt x="58" y="123"/>
                  </a:cubicBezTo>
                  <a:cubicBezTo>
                    <a:pt x="19" y="123"/>
                    <a:pt x="0" y="95"/>
                    <a:pt x="0" y="62"/>
                  </a:cubicBezTo>
                  <a:cubicBezTo>
                    <a:pt x="0" y="30"/>
                    <a:pt x="19" y="0"/>
                    <a:pt x="58" y="0"/>
                  </a:cubicBezTo>
                  <a:cubicBezTo>
                    <a:pt x="68" y="0"/>
                    <a:pt x="83" y="2"/>
                    <a:pt x="94" y="15"/>
                  </a:cubicBezTo>
                  <a:cubicBezTo>
                    <a:pt x="109" y="30"/>
                    <a:pt x="111" y="50"/>
                    <a:pt x="111" y="71"/>
                  </a:cubicBezTo>
                  <a:lnTo>
                    <a:pt x="28" y="71"/>
                  </a:lnTo>
                  <a:close/>
                  <a:moveTo>
                    <a:pt x="57" y="22"/>
                  </a:moveTo>
                  <a:cubicBezTo>
                    <a:pt x="35" y="22"/>
                    <a:pt x="29" y="43"/>
                    <a:pt x="29" y="50"/>
                  </a:cubicBezTo>
                  <a:cubicBezTo>
                    <a:pt x="84" y="50"/>
                    <a:pt x="84" y="50"/>
                    <a:pt x="84" y="50"/>
                  </a:cubicBezTo>
                  <a:cubicBezTo>
                    <a:pt x="84" y="42"/>
                    <a:pt x="78" y="22"/>
                    <a:pt x="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7" name="Freeform 12">
              <a:extLst>
                <a:ext uri="{FF2B5EF4-FFF2-40B4-BE49-F238E27FC236}">
                  <a16:creationId xmlns:a16="http://schemas.microsoft.com/office/drawing/2014/main" id="{2D16CF87-16A3-274E-BA12-B35FD5DF3DD1}"/>
                </a:ext>
              </a:extLst>
            </p:cNvPr>
            <p:cNvSpPr>
              <a:spLocks/>
            </p:cNvSpPr>
            <p:nvPr/>
          </p:nvSpPr>
          <p:spPr bwMode="auto">
            <a:xfrm>
              <a:off x="3330" y="2193"/>
              <a:ext cx="166" cy="288"/>
            </a:xfrm>
            <a:custGeom>
              <a:avLst/>
              <a:gdLst>
                <a:gd name="T0" fmla="*/ 38 w 70"/>
                <a:gd name="T1" fmla="*/ 39 h 122"/>
                <a:gd name="T2" fmla="*/ 27 w 70"/>
                <a:gd name="T3" fmla="*/ 72 h 122"/>
                <a:gd name="T4" fmla="*/ 27 w 70"/>
                <a:gd name="T5" fmla="*/ 122 h 122"/>
                <a:gd name="T6" fmla="*/ 0 w 70"/>
                <a:gd name="T7" fmla="*/ 122 h 122"/>
                <a:gd name="T8" fmla="*/ 0 w 70"/>
                <a:gd name="T9" fmla="*/ 6 h 122"/>
                <a:gd name="T10" fmla="*/ 26 w 70"/>
                <a:gd name="T11" fmla="*/ 6 h 122"/>
                <a:gd name="T12" fmla="*/ 26 w 70"/>
                <a:gd name="T13" fmla="*/ 26 h 122"/>
                <a:gd name="T14" fmla="*/ 70 w 70"/>
                <a:gd name="T15" fmla="*/ 2 h 122"/>
                <a:gd name="T16" fmla="*/ 70 w 70"/>
                <a:gd name="T17" fmla="*/ 31 h 122"/>
                <a:gd name="T18" fmla="*/ 38 w 70"/>
                <a:gd name="T19" fmla="*/ 3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2">
                  <a:moveTo>
                    <a:pt x="38" y="39"/>
                  </a:moveTo>
                  <a:cubicBezTo>
                    <a:pt x="28" y="49"/>
                    <a:pt x="27" y="61"/>
                    <a:pt x="27" y="72"/>
                  </a:cubicBezTo>
                  <a:cubicBezTo>
                    <a:pt x="27" y="122"/>
                    <a:pt x="27" y="122"/>
                    <a:pt x="27" y="122"/>
                  </a:cubicBezTo>
                  <a:cubicBezTo>
                    <a:pt x="0" y="122"/>
                    <a:pt x="0" y="122"/>
                    <a:pt x="0" y="122"/>
                  </a:cubicBezTo>
                  <a:cubicBezTo>
                    <a:pt x="0" y="6"/>
                    <a:pt x="0" y="6"/>
                    <a:pt x="0" y="6"/>
                  </a:cubicBezTo>
                  <a:cubicBezTo>
                    <a:pt x="26" y="6"/>
                    <a:pt x="26" y="6"/>
                    <a:pt x="26" y="6"/>
                  </a:cubicBezTo>
                  <a:cubicBezTo>
                    <a:pt x="26" y="26"/>
                    <a:pt x="26" y="26"/>
                    <a:pt x="26" y="26"/>
                  </a:cubicBezTo>
                  <a:cubicBezTo>
                    <a:pt x="38" y="5"/>
                    <a:pt x="61" y="0"/>
                    <a:pt x="70" y="2"/>
                  </a:cubicBezTo>
                  <a:cubicBezTo>
                    <a:pt x="70" y="31"/>
                    <a:pt x="70" y="31"/>
                    <a:pt x="70" y="31"/>
                  </a:cubicBezTo>
                  <a:cubicBezTo>
                    <a:pt x="65" y="30"/>
                    <a:pt x="48" y="29"/>
                    <a:pt x="3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8" name="Freeform 13">
              <a:extLst>
                <a:ext uri="{FF2B5EF4-FFF2-40B4-BE49-F238E27FC236}">
                  <a16:creationId xmlns:a16="http://schemas.microsoft.com/office/drawing/2014/main" id="{B21D403D-8D55-8540-9F61-A8FEF84880B6}"/>
                </a:ext>
              </a:extLst>
            </p:cNvPr>
            <p:cNvSpPr>
              <a:spLocks/>
            </p:cNvSpPr>
            <p:nvPr/>
          </p:nvSpPr>
          <p:spPr bwMode="auto">
            <a:xfrm>
              <a:off x="3243" y="1810"/>
              <a:ext cx="253" cy="293"/>
            </a:xfrm>
            <a:custGeom>
              <a:avLst/>
              <a:gdLst>
                <a:gd name="T0" fmla="*/ 107 w 107"/>
                <a:gd name="T1" fmla="*/ 101 h 124"/>
                <a:gd name="T2" fmla="*/ 59 w 107"/>
                <a:gd name="T3" fmla="*/ 124 h 124"/>
                <a:gd name="T4" fmla="*/ 0 w 107"/>
                <a:gd name="T5" fmla="*/ 62 h 124"/>
                <a:gd name="T6" fmla="*/ 60 w 107"/>
                <a:gd name="T7" fmla="*/ 0 h 124"/>
                <a:gd name="T8" fmla="*/ 107 w 107"/>
                <a:gd name="T9" fmla="*/ 23 h 124"/>
                <a:gd name="T10" fmla="*/ 91 w 107"/>
                <a:gd name="T11" fmla="*/ 39 h 124"/>
                <a:gd name="T12" fmla="*/ 61 w 107"/>
                <a:gd name="T13" fmla="*/ 24 h 124"/>
                <a:gd name="T14" fmla="*/ 28 w 107"/>
                <a:gd name="T15" fmla="*/ 62 h 124"/>
                <a:gd name="T16" fmla="*/ 60 w 107"/>
                <a:gd name="T17" fmla="*/ 100 h 124"/>
                <a:gd name="T18" fmla="*/ 91 w 107"/>
                <a:gd name="T19" fmla="*/ 84 h 124"/>
                <a:gd name="T20" fmla="*/ 107 w 107"/>
                <a:gd name="T21" fmla="*/ 10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24">
                  <a:moveTo>
                    <a:pt x="107" y="101"/>
                  </a:moveTo>
                  <a:cubicBezTo>
                    <a:pt x="103" y="106"/>
                    <a:pt x="89" y="124"/>
                    <a:pt x="59" y="124"/>
                  </a:cubicBezTo>
                  <a:cubicBezTo>
                    <a:pt x="20" y="124"/>
                    <a:pt x="0" y="96"/>
                    <a:pt x="0" y="62"/>
                  </a:cubicBezTo>
                  <a:cubicBezTo>
                    <a:pt x="0" y="30"/>
                    <a:pt x="19" y="0"/>
                    <a:pt x="60" y="0"/>
                  </a:cubicBezTo>
                  <a:cubicBezTo>
                    <a:pt x="92" y="0"/>
                    <a:pt x="106" y="21"/>
                    <a:pt x="107" y="23"/>
                  </a:cubicBezTo>
                  <a:cubicBezTo>
                    <a:pt x="91" y="39"/>
                    <a:pt x="91" y="39"/>
                    <a:pt x="91" y="39"/>
                  </a:cubicBezTo>
                  <a:cubicBezTo>
                    <a:pt x="89" y="37"/>
                    <a:pt x="79" y="24"/>
                    <a:pt x="61" y="24"/>
                  </a:cubicBezTo>
                  <a:cubicBezTo>
                    <a:pt x="39" y="24"/>
                    <a:pt x="28" y="43"/>
                    <a:pt x="28" y="62"/>
                  </a:cubicBezTo>
                  <a:cubicBezTo>
                    <a:pt x="28" y="82"/>
                    <a:pt x="39" y="100"/>
                    <a:pt x="60" y="100"/>
                  </a:cubicBezTo>
                  <a:cubicBezTo>
                    <a:pt x="79" y="100"/>
                    <a:pt x="89" y="87"/>
                    <a:pt x="91" y="84"/>
                  </a:cubicBezTo>
                  <a:lnTo>
                    <a:pt x="10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9" name="Freeform 14">
              <a:extLst>
                <a:ext uri="{FF2B5EF4-FFF2-40B4-BE49-F238E27FC236}">
                  <a16:creationId xmlns:a16="http://schemas.microsoft.com/office/drawing/2014/main" id="{04676A37-C30B-A34F-B891-4797AA23FA76}"/>
                </a:ext>
              </a:extLst>
            </p:cNvPr>
            <p:cNvSpPr>
              <a:spLocks/>
            </p:cNvSpPr>
            <p:nvPr/>
          </p:nvSpPr>
          <p:spPr bwMode="auto">
            <a:xfrm>
              <a:off x="2636" y="1810"/>
              <a:ext cx="389" cy="366"/>
            </a:xfrm>
            <a:custGeom>
              <a:avLst/>
              <a:gdLst>
                <a:gd name="T0" fmla="*/ 137 w 165"/>
                <a:gd name="T1" fmla="*/ 55 h 155"/>
                <a:gd name="T2" fmla="*/ 137 w 165"/>
                <a:gd name="T3" fmla="*/ 155 h 155"/>
                <a:gd name="T4" fmla="*/ 165 w 165"/>
                <a:gd name="T5" fmla="*/ 124 h 155"/>
                <a:gd name="T6" fmla="*/ 165 w 165"/>
                <a:gd name="T7" fmla="*/ 52 h 155"/>
                <a:gd name="T8" fmla="*/ 154 w 165"/>
                <a:gd name="T9" fmla="*/ 11 h 155"/>
                <a:gd name="T10" fmla="*/ 127 w 165"/>
                <a:gd name="T11" fmla="*/ 0 h 155"/>
                <a:gd name="T12" fmla="*/ 91 w 165"/>
                <a:gd name="T13" fmla="*/ 19 h 155"/>
                <a:gd name="T14" fmla="*/ 59 w 165"/>
                <a:gd name="T15" fmla="*/ 0 h 155"/>
                <a:gd name="T16" fmla="*/ 27 w 165"/>
                <a:gd name="T17" fmla="*/ 18 h 155"/>
                <a:gd name="T18" fmla="*/ 27 w 165"/>
                <a:gd name="T19" fmla="*/ 4 h 155"/>
                <a:gd name="T20" fmla="*/ 0 w 165"/>
                <a:gd name="T21" fmla="*/ 4 h 155"/>
                <a:gd name="T22" fmla="*/ 0 w 165"/>
                <a:gd name="T23" fmla="*/ 121 h 155"/>
                <a:gd name="T24" fmla="*/ 28 w 165"/>
                <a:gd name="T25" fmla="*/ 121 h 155"/>
                <a:gd name="T26" fmla="*/ 28 w 165"/>
                <a:gd name="T27" fmla="*/ 54 h 155"/>
                <a:gd name="T28" fmla="*/ 35 w 165"/>
                <a:gd name="T29" fmla="*/ 31 h 155"/>
                <a:gd name="T30" fmla="*/ 50 w 165"/>
                <a:gd name="T31" fmla="*/ 25 h 155"/>
                <a:gd name="T32" fmla="*/ 63 w 165"/>
                <a:gd name="T33" fmla="*/ 30 h 155"/>
                <a:gd name="T34" fmla="*/ 69 w 165"/>
                <a:gd name="T35" fmla="*/ 56 h 155"/>
                <a:gd name="T36" fmla="*/ 69 w 165"/>
                <a:gd name="T37" fmla="*/ 121 h 155"/>
                <a:gd name="T38" fmla="*/ 97 w 165"/>
                <a:gd name="T39" fmla="*/ 121 h 155"/>
                <a:gd name="T40" fmla="*/ 97 w 165"/>
                <a:gd name="T41" fmla="*/ 54 h 155"/>
                <a:gd name="T42" fmla="*/ 103 w 165"/>
                <a:gd name="T43" fmla="*/ 31 h 155"/>
                <a:gd name="T44" fmla="*/ 118 w 165"/>
                <a:gd name="T45" fmla="*/ 25 h 155"/>
                <a:gd name="T46" fmla="*/ 132 w 165"/>
                <a:gd name="T47" fmla="*/ 30 h 155"/>
                <a:gd name="T48" fmla="*/ 137 w 165"/>
                <a:gd name="T49" fmla="*/ 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5">
                  <a:moveTo>
                    <a:pt x="137" y="55"/>
                  </a:moveTo>
                  <a:cubicBezTo>
                    <a:pt x="137" y="155"/>
                    <a:pt x="137" y="155"/>
                    <a:pt x="137" y="155"/>
                  </a:cubicBezTo>
                  <a:cubicBezTo>
                    <a:pt x="165" y="124"/>
                    <a:pt x="165" y="124"/>
                    <a:pt x="165" y="124"/>
                  </a:cubicBezTo>
                  <a:cubicBezTo>
                    <a:pt x="165" y="52"/>
                    <a:pt x="165" y="52"/>
                    <a:pt x="165" y="52"/>
                  </a:cubicBezTo>
                  <a:cubicBezTo>
                    <a:pt x="165" y="38"/>
                    <a:pt x="164" y="23"/>
                    <a:pt x="154" y="11"/>
                  </a:cubicBezTo>
                  <a:cubicBezTo>
                    <a:pt x="146" y="3"/>
                    <a:pt x="136" y="0"/>
                    <a:pt x="127" y="0"/>
                  </a:cubicBezTo>
                  <a:cubicBezTo>
                    <a:pt x="103" y="0"/>
                    <a:pt x="92" y="17"/>
                    <a:pt x="91" y="19"/>
                  </a:cubicBezTo>
                  <a:cubicBezTo>
                    <a:pt x="90" y="17"/>
                    <a:pt x="82" y="0"/>
                    <a:pt x="59" y="0"/>
                  </a:cubicBezTo>
                  <a:cubicBezTo>
                    <a:pt x="39" y="0"/>
                    <a:pt x="29" y="15"/>
                    <a:pt x="27" y="18"/>
                  </a:cubicBezTo>
                  <a:cubicBezTo>
                    <a:pt x="27" y="4"/>
                    <a:pt x="27" y="4"/>
                    <a:pt x="27" y="4"/>
                  </a:cubicBezTo>
                  <a:cubicBezTo>
                    <a:pt x="0" y="4"/>
                    <a:pt x="0" y="4"/>
                    <a:pt x="0" y="4"/>
                  </a:cubicBezTo>
                  <a:cubicBezTo>
                    <a:pt x="0" y="121"/>
                    <a:pt x="0" y="121"/>
                    <a:pt x="0" y="121"/>
                  </a:cubicBezTo>
                  <a:cubicBezTo>
                    <a:pt x="28" y="121"/>
                    <a:pt x="28" y="121"/>
                    <a:pt x="28" y="121"/>
                  </a:cubicBezTo>
                  <a:cubicBezTo>
                    <a:pt x="28" y="54"/>
                    <a:pt x="28" y="54"/>
                    <a:pt x="28" y="54"/>
                  </a:cubicBezTo>
                  <a:cubicBezTo>
                    <a:pt x="28" y="47"/>
                    <a:pt x="28" y="38"/>
                    <a:pt x="35" y="31"/>
                  </a:cubicBezTo>
                  <a:cubicBezTo>
                    <a:pt x="38" y="28"/>
                    <a:pt x="44" y="25"/>
                    <a:pt x="50" y="25"/>
                  </a:cubicBezTo>
                  <a:cubicBezTo>
                    <a:pt x="56" y="25"/>
                    <a:pt x="60" y="27"/>
                    <a:pt x="63" y="30"/>
                  </a:cubicBezTo>
                  <a:cubicBezTo>
                    <a:pt x="69" y="35"/>
                    <a:pt x="69" y="44"/>
                    <a:pt x="69" y="56"/>
                  </a:cubicBezTo>
                  <a:cubicBezTo>
                    <a:pt x="69" y="121"/>
                    <a:pt x="69" y="121"/>
                    <a:pt x="69" y="121"/>
                  </a:cubicBezTo>
                  <a:cubicBezTo>
                    <a:pt x="97" y="121"/>
                    <a:pt x="97" y="121"/>
                    <a:pt x="97" y="121"/>
                  </a:cubicBezTo>
                  <a:cubicBezTo>
                    <a:pt x="97" y="54"/>
                    <a:pt x="97" y="54"/>
                    <a:pt x="97" y="54"/>
                  </a:cubicBezTo>
                  <a:cubicBezTo>
                    <a:pt x="97" y="47"/>
                    <a:pt x="97" y="38"/>
                    <a:pt x="103" y="31"/>
                  </a:cubicBezTo>
                  <a:cubicBezTo>
                    <a:pt x="107" y="28"/>
                    <a:pt x="112" y="25"/>
                    <a:pt x="118" y="25"/>
                  </a:cubicBezTo>
                  <a:cubicBezTo>
                    <a:pt x="124" y="25"/>
                    <a:pt x="129" y="27"/>
                    <a:pt x="132" y="30"/>
                  </a:cubicBezTo>
                  <a:cubicBezTo>
                    <a:pt x="137" y="35"/>
                    <a:pt x="137" y="45"/>
                    <a:pt x="13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0" name="Freeform 15">
              <a:extLst>
                <a:ext uri="{FF2B5EF4-FFF2-40B4-BE49-F238E27FC236}">
                  <a16:creationId xmlns:a16="http://schemas.microsoft.com/office/drawing/2014/main" id="{A8C5D269-D300-1F44-A5ED-3AE217441412}"/>
                </a:ext>
              </a:extLst>
            </p:cNvPr>
            <p:cNvSpPr>
              <a:spLocks/>
            </p:cNvSpPr>
            <p:nvPr/>
          </p:nvSpPr>
          <p:spPr bwMode="auto">
            <a:xfrm>
              <a:off x="3042" y="1815"/>
              <a:ext cx="191" cy="217"/>
            </a:xfrm>
            <a:custGeom>
              <a:avLst/>
              <a:gdLst>
                <a:gd name="T0" fmla="*/ 67 w 81"/>
                <a:gd name="T1" fmla="*/ 60 h 92"/>
                <a:gd name="T2" fmla="*/ 45 w 81"/>
                <a:gd name="T3" fmla="*/ 72 h 92"/>
                <a:gd name="T4" fmla="*/ 23 w 81"/>
                <a:gd name="T5" fmla="*/ 47 h 92"/>
                <a:gd name="T6" fmla="*/ 45 w 81"/>
                <a:gd name="T7" fmla="*/ 21 h 92"/>
                <a:gd name="T8" fmla="*/ 65 w 81"/>
                <a:gd name="T9" fmla="*/ 31 h 92"/>
                <a:gd name="T10" fmla="*/ 66 w 81"/>
                <a:gd name="T11" fmla="*/ 32 h 92"/>
                <a:gd name="T12" fmla="*/ 81 w 81"/>
                <a:gd name="T13" fmla="*/ 19 h 92"/>
                <a:gd name="T14" fmla="*/ 80 w 81"/>
                <a:gd name="T15" fmla="*/ 17 h 92"/>
                <a:gd name="T16" fmla="*/ 44 w 81"/>
                <a:gd name="T17" fmla="*/ 0 h 92"/>
                <a:gd name="T18" fmla="*/ 0 w 81"/>
                <a:gd name="T19" fmla="*/ 46 h 92"/>
                <a:gd name="T20" fmla="*/ 44 w 81"/>
                <a:gd name="T21" fmla="*/ 92 h 92"/>
                <a:gd name="T22" fmla="*/ 80 w 81"/>
                <a:gd name="T23" fmla="*/ 74 h 92"/>
                <a:gd name="T24" fmla="*/ 67 w 81"/>
                <a:gd name="T25"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2">
                  <a:moveTo>
                    <a:pt x="67" y="60"/>
                  </a:moveTo>
                  <a:cubicBezTo>
                    <a:pt x="67" y="60"/>
                    <a:pt x="59" y="72"/>
                    <a:pt x="45" y="72"/>
                  </a:cubicBezTo>
                  <a:cubicBezTo>
                    <a:pt x="29" y="72"/>
                    <a:pt x="23" y="58"/>
                    <a:pt x="23" y="47"/>
                  </a:cubicBezTo>
                  <a:cubicBezTo>
                    <a:pt x="23" y="34"/>
                    <a:pt x="30" y="21"/>
                    <a:pt x="45" y="21"/>
                  </a:cubicBezTo>
                  <a:cubicBezTo>
                    <a:pt x="57" y="21"/>
                    <a:pt x="65" y="31"/>
                    <a:pt x="65" y="31"/>
                  </a:cubicBezTo>
                  <a:cubicBezTo>
                    <a:pt x="66" y="32"/>
                    <a:pt x="66" y="32"/>
                    <a:pt x="66" y="32"/>
                  </a:cubicBezTo>
                  <a:cubicBezTo>
                    <a:pt x="81" y="19"/>
                    <a:pt x="81" y="19"/>
                    <a:pt x="81" y="19"/>
                  </a:cubicBezTo>
                  <a:cubicBezTo>
                    <a:pt x="80" y="17"/>
                    <a:pt x="80" y="17"/>
                    <a:pt x="80" y="17"/>
                  </a:cubicBezTo>
                  <a:cubicBezTo>
                    <a:pt x="79" y="16"/>
                    <a:pt x="68" y="0"/>
                    <a:pt x="44" y="0"/>
                  </a:cubicBezTo>
                  <a:cubicBezTo>
                    <a:pt x="14" y="0"/>
                    <a:pt x="0" y="23"/>
                    <a:pt x="0" y="46"/>
                  </a:cubicBezTo>
                  <a:cubicBezTo>
                    <a:pt x="0" y="72"/>
                    <a:pt x="15" y="92"/>
                    <a:pt x="44" y="92"/>
                  </a:cubicBezTo>
                  <a:cubicBezTo>
                    <a:pt x="70" y="92"/>
                    <a:pt x="80" y="74"/>
                    <a:pt x="80" y="74"/>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1" name="Freeform 16">
              <a:extLst>
                <a:ext uri="{FF2B5EF4-FFF2-40B4-BE49-F238E27FC236}">
                  <a16:creationId xmlns:a16="http://schemas.microsoft.com/office/drawing/2014/main" id="{FA3B1023-7DA3-5E47-AADD-4A7E7EB2A55B}"/>
                </a:ext>
              </a:extLst>
            </p:cNvPr>
            <p:cNvSpPr>
              <a:spLocks/>
            </p:cNvSpPr>
            <p:nvPr/>
          </p:nvSpPr>
          <p:spPr bwMode="auto">
            <a:xfrm>
              <a:off x="3777" y="2207"/>
              <a:ext cx="229" cy="283"/>
            </a:xfrm>
            <a:custGeom>
              <a:avLst/>
              <a:gdLst>
                <a:gd name="T0" fmla="*/ 72 w 97"/>
                <a:gd name="T1" fmla="*/ 116 h 120"/>
                <a:gd name="T2" fmla="*/ 71 w 97"/>
                <a:gd name="T3" fmla="*/ 102 h 120"/>
                <a:gd name="T4" fmla="*/ 38 w 97"/>
                <a:gd name="T5" fmla="*/ 120 h 120"/>
                <a:gd name="T6" fmla="*/ 11 w 97"/>
                <a:gd name="T7" fmla="*/ 109 h 120"/>
                <a:gd name="T8" fmla="*/ 0 w 97"/>
                <a:gd name="T9" fmla="*/ 71 h 120"/>
                <a:gd name="T10" fmla="*/ 0 w 97"/>
                <a:gd name="T11" fmla="*/ 0 h 120"/>
                <a:gd name="T12" fmla="*/ 28 w 97"/>
                <a:gd name="T13" fmla="*/ 0 h 120"/>
                <a:gd name="T14" fmla="*/ 28 w 97"/>
                <a:gd name="T15" fmla="*/ 69 h 120"/>
                <a:gd name="T16" fmla="*/ 33 w 97"/>
                <a:gd name="T17" fmla="*/ 90 h 120"/>
                <a:gd name="T18" fmla="*/ 47 w 97"/>
                <a:gd name="T19" fmla="*/ 96 h 120"/>
                <a:gd name="T20" fmla="*/ 63 w 97"/>
                <a:gd name="T21" fmla="*/ 89 h 120"/>
                <a:gd name="T22" fmla="*/ 69 w 97"/>
                <a:gd name="T23" fmla="*/ 65 h 120"/>
                <a:gd name="T24" fmla="*/ 70 w 97"/>
                <a:gd name="T25" fmla="*/ 53 h 120"/>
                <a:gd name="T26" fmla="*/ 70 w 97"/>
                <a:gd name="T27" fmla="*/ 0 h 120"/>
                <a:gd name="T28" fmla="*/ 97 w 97"/>
                <a:gd name="T29" fmla="*/ 0 h 120"/>
                <a:gd name="T30" fmla="*/ 97 w 97"/>
                <a:gd name="T31" fmla="*/ 116 h 120"/>
                <a:gd name="T32" fmla="*/ 72 w 97"/>
                <a:gd name="T3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20">
                  <a:moveTo>
                    <a:pt x="72" y="116"/>
                  </a:moveTo>
                  <a:cubicBezTo>
                    <a:pt x="71" y="102"/>
                    <a:pt x="71" y="102"/>
                    <a:pt x="71" y="102"/>
                  </a:cubicBezTo>
                  <a:cubicBezTo>
                    <a:pt x="70" y="103"/>
                    <a:pt x="60" y="120"/>
                    <a:pt x="38" y="120"/>
                  </a:cubicBezTo>
                  <a:cubicBezTo>
                    <a:pt x="26" y="120"/>
                    <a:pt x="17" y="116"/>
                    <a:pt x="11" y="109"/>
                  </a:cubicBezTo>
                  <a:cubicBezTo>
                    <a:pt x="1" y="99"/>
                    <a:pt x="0" y="86"/>
                    <a:pt x="0" y="71"/>
                  </a:cubicBezTo>
                  <a:cubicBezTo>
                    <a:pt x="0" y="0"/>
                    <a:pt x="0" y="0"/>
                    <a:pt x="0" y="0"/>
                  </a:cubicBezTo>
                  <a:cubicBezTo>
                    <a:pt x="28" y="0"/>
                    <a:pt x="28" y="0"/>
                    <a:pt x="28" y="0"/>
                  </a:cubicBezTo>
                  <a:cubicBezTo>
                    <a:pt x="28" y="69"/>
                    <a:pt x="28" y="69"/>
                    <a:pt x="28" y="69"/>
                  </a:cubicBezTo>
                  <a:cubicBezTo>
                    <a:pt x="28" y="78"/>
                    <a:pt x="28" y="85"/>
                    <a:pt x="33" y="90"/>
                  </a:cubicBezTo>
                  <a:cubicBezTo>
                    <a:pt x="36" y="94"/>
                    <a:pt x="41" y="96"/>
                    <a:pt x="47" y="96"/>
                  </a:cubicBezTo>
                  <a:cubicBezTo>
                    <a:pt x="52" y="96"/>
                    <a:pt x="58" y="94"/>
                    <a:pt x="63" y="89"/>
                  </a:cubicBezTo>
                  <a:cubicBezTo>
                    <a:pt x="68" y="83"/>
                    <a:pt x="69" y="75"/>
                    <a:pt x="69" y="65"/>
                  </a:cubicBezTo>
                  <a:cubicBezTo>
                    <a:pt x="70" y="61"/>
                    <a:pt x="70" y="57"/>
                    <a:pt x="70" y="53"/>
                  </a:cubicBezTo>
                  <a:cubicBezTo>
                    <a:pt x="70" y="0"/>
                    <a:pt x="70" y="0"/>
                    <a:pt x="70" y="0"/>
                  </a:cubicBezTo>
                  <a:cubicBezTo>
                    <a:pt x="97" y="0"/>
                    <a:pt x="97" y="0"/>
                    <a:pt x="97" y="0"/>
                  </a:cubicBezTo>
                  <a:cubicBezTo>
                    <a:pt x="97" y="116"/>
                    <a:pt x="97" y="116"/>
                    <a:pt x="97" y="116"/>
                  </a:cubicBezTo>
                  <a:lnTo>
                    <a:pt x="7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2" name="Freeform 17">
              <a:extLst>
                <a:ext uri="{FF2B5EF4-FFF2-40B4-BE49-F238E27FC236}">
                  <a16:creationId xmlns:a16="http://schemas.microsoft.com/office/drawing/2014/main" id="{1CFFA148-41F4-0443-AA0A-A5A9FBD1AB9A}"/>
                </a:ext>
              </a:extLst>
            </p:cNvPr>
            <p:cNvSpPr>
              <a:spLocks/>
            </p:cNvSpPr>
            <p:nvPr/>
          </p:nvSpPr>
          <p:spPr bwMode="auto">
            <a:xfrm>
              <a:off x="3954" y="1732"/>
              <a:ext cx="227" cy="371"/>
            </a:xfrm>
            <a:custGeom>
              <a:avLst/>
              <a:gdLst>
                <a:gd name="T0" fmla="*/ 67 w 96"/>
                <a:gd name="T1" fmla="*/ 157 h 157"/>
                <a:gd name="T2" fmla="*/ 38 w 96"/>
                <a:gd name="T3" fmla="*/ 147 h 157"/>
                <a:gd name="T4" fmla="*/ 26 w 96"/>
                <a:gd name="T5" fmla="*/ 112 h 157"/>
                <a:gd name="T6" fmla="*/ 26 w 96"/>
                <a:gd name="T7" fmla="*/ 61 h 157"/>
                <a:gd name="T8" fmla="*/ 0 w 96"/>
                <a:gd name="T9" fmla="*/ 61 h 157"/>
                <a:gd name="T10" fmla="*/ 0 w 96"/>
                <a:gd name="T11" fmla="*/ 35 h 157"/>
                <a:gd name="T12" fmla="*/ 26 w 96"/>
                <a:gd name="T13" fmla="*/ 35 h 157"/>
                <a:gd name="T14" fmla="*/ 26 w 96"/>
                <a:gd name="T15" fmla="*/ 0 h 157"/>
                <a:gd name="T16" fmla="*/ 54 w 96"/>
                <a:gd name="T17" fmla="*/ 0 h 157"/>
                <a:gd name="T18" fmla="*/ 54 w 96"/>
                <a:gd name="T19" fmla="*/ 35 h 157"/>
                <a:gd name="T20" fmla="*/ 90 w 96"/>
                <a:gd name="T21" fmla="*/ 35 h 157"/>
                <a:gd name="T22" fmla="*/ 90 w 96"/>
                <a:gd name="T23" fmla="*/ 61 h 157"/>
                <a:gd name="T24" fmla="*/ 54 w 96"/>
                <a:gd name="T25" fmla="*/ 61 h 157"/>
                <a:gd name="T26" fmla="*/ 54 w 96"/>
                <a:gd name="T27" fmla="*/ 104 h 157"/>
                <a:gd name="T28" fmla="*/ 73 w 96"/>
                <a:gd name="T29" fmla="*/ 132 h 157"/>
                <a:gd name="T30" fmla="*/ 89 w 96"/>
                <a:gd name="T31" fmla="*/ 129 h 157"/>
                <a:gd name="T32" fmla="*/ 96 w 96"/>
                <a:gd name="T33" fmla="*/ 151 h 157"/>
                <a:gd name="T34" fmla="*/ 67 w 96"/>
                <a:gd name="T3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7">
                  <a:moveTo>
                    <a:pt x="67" y="157"/>
                  </a:moveTo>
                  <a:cubicBezTo>
                    <a:pt x="56" y="157"/>
                    <a:pt x="46" y="155"/>
                    <a:pt x="38" y="147"/>
                  </a:cubicBezTo>
                  <a:cubicBezTo>
                    <a:pt x="29" y="138"/>
                    <a:pt x="26" y="128"/>
                    <a:pt x="26" y="112"/>
                  </a:cubicBezTo>
                  <a:cubicBezTo>
                    <a:pt x="26" y="61"/>
                    <a:pt x="26" y="61"/>
                    <a:pt x="26" y="61"/>
                  </a:cubicBezTo>
                  <a:cubicBezTo>
                    <a:pt x="0" y="61"/>
                    <a:pt x="0" y="61"/>
                    <a:pt x="0" y="61"/>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0" y="35"/>
                    <a:pt x="90" y="35"/>
                    <a:pt x="90" y="35"/>
                  </a:cubicBezTo>
                  <a:cubicBezTo>
                    <a:pt x="90" y="61"/>
                    <a:pt x="90" y="61"/>
                    <a:pt x="90" y="61"/>
                  </a:cubicBezTo>
                  <a:cubicBezTo>
                    <a:pt x="54" y="61"/>
                    <a:pt x="54" y="61"/>
                    <a:pt x="54" y="61"/>
                  </a:cubicBezTo>
                  <a:cubicBezTo>
                    <a:pt x="54" y="104"/>
                    <a:pt x="54" y="104"/>
                    <a:pt x="54" y="104"/>
                  </a:cubicBezTo>
                  <a:cubicBezTo>
                    <a:pt x="54" y="121"/>
                    <a:pt x="56" y="132"/>
                    <a:pt x="73" y="132"/>
                  </a:cubicBezTo>
                  <a:cubicBezTo>
                    <a:pt x="81" y="132"/>
                    <a:pt x="87" y="130"/>
                    <a:pt x="89" y="129"/>
                  </a:cubicBezTo>
                  <a:cubicBezTo>
                    <a:pt x="96" y="151"/>
                    <a:pt x="96" y="151"/>
                    <a:pt x="96" y="151"/>
                  </a:cubicBezTo>
                  <a:cubicBezTo>
                    <a:pt x="94" y="151"/>
                    <a:pt x="84" y="157"/>
                    <a:pt x="6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3" name="Freeform 18">
              <a:extLst>
                <a:ext uri="{FF2B5EF4-FFF2-40B4-BE49-F238E27FC236}">
                  <a16:creationId xmlns:a16="http://schemas.microsoft.com/office/drawing/2014/main" id="{82C6677B-F6C7-364A-BEE9-0017EEA71E06}"/>
                </a:ext>
              </a:extLst>
            </p:cNvPr>
            <p:cNvSpPr>
              <a:spLocks/>
            </p:cNvSpPr>
            <p:nvPr/>
          </p:nvSpPr>
          <p:spPr bwMode="auto">
            <a:xfrm>
              <a:off x="2574" y="2119"/>
              <a:ext cx="227" cy="369"/>
            </a:xfrm>
            <a:custGeom>
              <a:avLst/>
              <a:gdLst>
                <a:gd name="T0" fmla="*/ 68 w 96"/>
                <a:gd name="T1" fmla="*/ 156 h 156"/>
                <a:gd name="T2" fmla="*/ 38 w 96"/>
                <a:gd name="T3" fmla="*/ 147 h 156"/>
                <a:gd name="T4" fmla="*/ 26 w 96"/>
                <a:gd name="T5" fmla="*/ 111 h 156"/>
                <a:gd name="T6" fmla="*/ 26 w 96"/>
                <a:gd name="T7" fmla="*/ 60 h 156"/>
                <a:gd name="T8" fmla="*/ 0 w 96"/>
                <a:gd name="T9" fmla="*/ 60 h 156"/>
                <a:gd name="T10" fmla="*/ 0 w 96"/>
                <a:gd name="T11" fmla="*/ 35 h 156"/>
                <a:gd name="T12" fmla="*/ 26 w 96"/>
                <a:gd name="T13" fmla="*/ 35 h 156"/>
                <a:gd name="T14" fmla="*/ 26 w 96"/>
                <a:gd name="T15" fmla="*/ 0 h 156"/>
                <a:gd name="T16" fmla="*/ 54 w 96"/>
                <a:gd name="T17" fmla="*/ 0 h 156"/>
                <a:gd name="T18" fmla="*/ 54 w 96"/>
                <a:gd name="T19" fmla="*/ 35 h 156"/>
                <a:gd name="T20" fmla="*/ 91 w 96"/>
                <a:gd name="T21" fmla="*/ 35 h 156"/>
                <a:gd name="T22" fmla="*/ 91 w 96"/>
                <a:gd name="T23" fmla="*/ 60 h 156"/>
                <a:gd name="T24" fmla="*/ 54 w 96"/>
                <a:gd name="T25" fmla="*/ 60 h 156"/>
                <a:gd name="T26" fmla="*/ 54 w 96"/>
                <a:gd name="T27" fmla="*/ 104 h 156"/>
                <a:gd name="T28" fmla="*/ 73 w 96"/>
                <a:gd name="T29" fmla="*/ 132 h 156"/>
                <a:gd name="T30" fmla="*/ 89 w 96"/>
                <a:gd name="T31" fmla="*/ 129 h 156"/>
                <a:gd name="T32" fmla="*/ 96 w 96"/>
                <a:gd name="T33" fmla="*/ 150 h 156"/>
                <a:gd name="T34" fmla="*/ 68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8" y="156"/>
                  </a:moveTo>
                  <a:cubicBezTo>
                    <a:pt x="57" y="156"/>
                    <a:pt x="47" y="155"/>
                    <a:pt x="38" y="147"/>
                  </a:cubicBezTo>
                  <a:cubicBezTo>
                    <a:pt x="29" y="138"/>
                    <a:pt x="26" y="128"/>
                    <a:pt x="26" y="111"/>
                  </a:cubicBezTo>
                  <a:cubicBezTo>
                    <a:pt x="26" y="60"/>
                    <a:pt x="26" y="60"/>
                    <a:pt x="26" y="60"/>
                  </a:cubicBezTo>
                  <a:cubicBezTo>
                    <a:pt x="0" y="60"/>
                    <a:pt x="0" y="60"/>
                    <a:pt x="0" y="60"/>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1" y="35"/>
                    <a:pt x="91" y="35"/>
                    <a:pt x="91" y="35"/>
                  </a:cubicBezTo>
                  <a:cubicBezTo>
                    <a:pt x="91" y="60"/>
                    <a:pt x="91" y="60"/>
                    <a:pt x="91" y="60"/>
                  </a:cubicBezTo>
                  <a:cubicBezTo>
                    <a:pt x="54" y="60"/>
                    <a:pt x="54" y="60"/>
                    <a:pt x="54" y="60"/>
                  </a:cubicBezTo>
                  <a:cubicBezTo>
                    <a:pt x="54" y="104"/>
                    <a:pt x="54" y="104"/>
                    <a:pt x="54" y="104"/>
                  </a:cubicBezTo>
                  <a:cubicBezTo>
                    <a:pt x="54" y="121"/>
                    <a:pt x="56" y="132"/>
                    <a:pt x="73" y="132"/>
                  </a:cubicBezTo>
                  <a:cubicBezTo>
                    <a:pt x="81" y="132"/>
                    <a:pt x="88" y="129"/>
                    <a:pt x="89" y="129"/>
                  </a:cubicBezTo>
                  <a:cubicBezTo>
                    <a:pt x="96" y="150"/>
                    <a:pt x="96" y="150"/>
                    <a:pt x="96" y="150"/>
                  </a:cubicBezTo>
                  <a:cubicBezTo>
                    <a:pt x="94" y="151"/>
                    <a:pt x="84" y="156"/>
                    <a:pt x="6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4" name="Freeform 19">
              <a:extLst>
                <a:ext uri="{FF2B5EF4-FFF2-40B4-BE49-F238E27FC236}">
                  <a16:creationId xmlns:a16="http://schemas.microsoft.com/office/drawing/2014/main" id="{32FEDDAB-3663-AF4B-887F-24B7B9FA66B2}"/>
                </a:ext>
              </a:extLst>
            </p:cNvPr>
            <p:cNvSpPr>
              <a:spLocks/>
            </p:cNvSpPr>
            <p:nvPr/>
          </p:nvSpPr>
          <p:spPr bwMode="auto">
            <a:xfrm>
              <a:off x="3077" y="2119"/>
              <a:ext cx="227" cy="369"/>
            </a:xfrm>
            <a:custGeom>
              <a:avLst/>
              <a:gdLst>
                <a:gd name="T0" fmla="*/ 68 w 96"/>
                <a:gd name="T1" fmla="*/ 156 h 156"/>
                <a:gd name="T2" fmla="*/ 38 w 96"/>
                <a:gd name="T3" fmla="*/ 147 h 156"/>
                <a:gd name="T4" fmla="*/ 27 w 96"/>
                <a:gd name="T5" fmla="*/ 111 h 156"/>
                <a:gd name="T6" fmla="*/ 27 w 96"/>
                <a:gd name="T7" fmla="*/ 60 h 156"/>
                <a:gd name="T8" fmla="*/ 0 w 96"/>
                <a:gd name="T9" fmla="*/ 60 h 156"/>
                <a:gd name="T10" fmla="*/ 0 w 96"/>
                <a:gd name="T11" fmla="*/ 35 h 156"/>
                <a:gd name="T12" fmla="*/ 27 w 96"/>
                <a:gd name="T13" fmla="*/ 35 h 156"/>
                <a:gd name="T14" fmla="*/ 27 w 96"/>
                <a:gd name="T15" fmla="*/ 0 h 156"/>
                <a:gd name="T16" fmla="*/ 54 w 96"/>
                <a:gd name="T17" fmla="*/ 0 h 156"/>
                <a:gd name="T18" fmla="*/ 54 w 96"/>
                <a:gd name="T19" fmla="*/ 35 h 156"/>
                <a:gd name="T20" fmla="*/ 91 w 96"/>
                <a:gd name="T21" fmla="*/ 35 h 156"/>
                <a:gd name="T22" fmla="*/ 91 w 96"/>
                <a:gd name="T23" fmla="*/ 60 h 156"/>
                <a:gd name="T24" fmla="*/ 54 w 96"/>
                <a:gd name="T25" fmla="*/ 60 h 156"/>
                <a:gd name="T26" fmla="*/ 54 w 96"/>
                <a:gd name="T27" fmla="*/ 104 h 156"/>
                <a:gd name="T28" fmla="*/ 73 w 96"/>
                <a:gd name="T29" fmla="*/ 132 h 156"/>
                <a:gd name="T30" fmla="*/ 89 w 96"/>
                <a:gd name="T31" fmla="*/ 129 h 156"/>
                <a:gd name="T32" fmla="*/ 96 w 96"/>
                <a:gd name="T33" fmla="*/ 150 h 156"/>
                <a:gd name="T34" fmla="*/ 68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8" y="156"/>
                  </a:moveTo>
                  <a:cubicBezTo>
                    <a:pt x="57" y="156"/>
                    <a:pt x="47" y="155"/>
                    <a:pt x="38" y="147"/>
                  </a:cubicBezTo>
                  <a:cubicBezTo>
                    <a:pt x="29" y="138"/>
                    <a:pt x="27" y="128"/>
                    <a:pt x="27" y="111"/>
                  </a:cubicBezTo>
                  <a:cubicBezTo>
                    <a:pt x="27" y="60"/>
                    <a:pt x="27" y="60"/>
                    <a:pt x="27" y="60"/>
                  </a:cubicBezTo>
                  <a:cubicBezTo>
                    <a:pt x="0" y="60"/>
                    <a:pt x="0" y="60"/>
                    <a:pt x="0" y="60"/>
                  </a:cubicBezTo>
                  <a:cubicBezTo>
                    <a:pt x="0" y="35"/>
                    <a:pt x="0" y="35"/>
                    <a:pt x="0" y="35"/>
                  </a:cubicBezTo>
                  <a:cubicBezTo>
                    <a:pt x="27" y="35"/>
                    <a:pt x="27" y="35"/>
                    <a:pt x="27" y="35"/>
                  </a:cubicBezTo>
                  <a:cubicBezTo>
                    <a:pt x="27" y="0"/>
                    <a:pt x="27" y="0"/>
                    <a:pt x="27" y="0"/>
                  </a:cubicBezTo>
                  <a:cubicBezTo>
                    <a:pt x="54" y="0"/>
                    <a:pt x="54" y="0"/>
                    <a:pt x="54" y="0"/>
                  </a:cubicBezTo>
                  <a:cubicBezTo>
                    <a:pt x="54" y="35"/>
                    <a:pt x="54" y="35"/>
                    <a:pt x="54" y="35"/>
                  </a:cubicBezTo>
                  <a:cubicBezTo>
                    <a:pt x="91" y="35"/>
                    <a:pt x="91" y="35"/>
                    <a:pt x="91" y="35"/>
                  </a:cubicBezTo>
                  <a:cubicBezTo>
                    <a:pt x="91" y="60"/>
                    <a:pt x="91" y="60"/>
                    <a:pt x="91" y="60"/>
                  </a:cubicBezTo>
                  <a:cubicBezTo>
                    <a:pt x="54" y="60"/>
                    <a:pt x="54" y="60"/>
                    <a:pt x="54" y="60"/>
                  </a:cubicBezTo>
                  <a:cubicBezTo>
                    <a:pt x="54" y="104"/>
                    <a:pt x="54" y="104"/>
                    <a:pt x="54" y="104"/>
                  </a:cubicBezTo>
                  <a:cubicBezTo>
                    <a:pt x="54" y="121"/>
                    <a:pt x="56" y="132"/>
                    <a:pt x="73" y="132"/>
                  </a:cubicBezTo>
                  <a:cubicBezTo>
                    <a:pt x="81" y="132"/>
                    <a:pt x="88" y="129"/>
                    <a:pt x="89" y="129"/>
                  </a:cubicBezTo>
                  <a:cubicBezTo>
                    <a:pt x="96" y="150"/>
                    <a:pt x="96" y="150"/>
                    <a:pt x="96" y="150"/>
                  </a:cubicBezTo>
                  <a:cubicBezTo>
                    <a:pt x="95" y="151"/>
                    <a:pt x="84" y="156"/>
                    <a:pt x="6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5" name="Freeform 20">
              <a:extLst>
                <a:ext uri="{FF2B5EF4-FFF2-40B4-BE49-F238E27FC236}">
                  <a16:creationId xmlns:a16="http://schemas.microsoft.com/office/drawing/2014/main" id="{7FDCBC7B-2033-8A4C-9F46-2C685FC5A259}"/>
                </a:ext>
              </a:extLst>
            </p:cNvPr>
            <p:cNvSpPr>
              <a:spLocks/>
            </p:cNvSpPr>
            <p:nvPr/>
          </p:nvSpPr>
          <p:spPr bwMode="auto">
            <a:xfrm>
              <a:off x="4141" y="2119"/>
              <a:ext cx="226" cy="369"/>
            </a:xfrm>
            <a:custGeom>
              <a:avLst/>
              <a:gdLst>
                <a:gd name="T0" fmla="*/ 67 w 96"/>
                <a:gd name="T1" fmla="*/ 156 h 156"/>
                <a:gd name="T2" fmla="*/ 38 w 96"/>
                <a:gd name="T3" fmla="*/ 147 h 156"/>
                <a:gd name="T4" fmla="*/ 26 w 96"/>
                <a:gd name="T5" fmla="*/ 111 h 156"/>
                <a:gd name="T6" fmla="*/ 26 w 96"/>
                <a:gd name="T7" fmla="*/ 60 h 156"/>
                <a:gd name="T8" fmla="*/ 0 w 96"/>
                <a:gd name="T9" fmla="*/ 60 h 156"/>
                <a:gd name="T10" fmla="*/ 0 w 96"/>
                <a:gd name="T11" fmla="*/ 35 h 156"/>
                <a:gd name="T12" fmla="*/ 26 w 96"/>
                <a:gd name="T13" fmla="*/ 35 h 156"/>
                <a:gd name="T14" fmla="*/ 26 w 96"/>
                <a:gd name="T15" fmla="*/ 0 h 156"/>
                <a:gd name="T16" fmla="*/ 54 w 96"/>
                <a:gd name="T17" fmla="*/ 0 h 156"/>
                <a:gd name="T18" fmla="*/ 54 w 96"/>
                <a:gd name="T19" fmla="*/ 35 h 156"/>
                <a:gd name="T20" fmla="*/ 90 w 96"/>
                <a:gd name="T21" fmla="*/ 35 h 156"/>
                <a:gd name="T22" fmla="*/ 90 w 96"/>
                <a:gd name="T23" fmla="*/ 60 h 156"/>
                <a:gd name="T24" fmla="*/ 54 w 96"/>
                <a:gd name="T25" fmla="*/ 60 h 156"/>
                <a:gd name="T26" fmla="*/ 54 w 96"/>
                <a:gd name="T27" fmla="*/ 104 h 156"/>
                <a:gd name="T28" fmla="*/ 73 w 96"/>
                <a:gd name="T29" fmla="*/ 132 h 156"/>
                <a:gd name="T30" fmla="*/ 88 w 96"/>
                <a:gd name="T31" fmla="*/ 129 h 156"/>
                <a:gd name="T32" fmla="*/ 96 w 96"/>
                <a:gd name="T33" fmla="*/ 150 h 156"/>
                <a:gd name="T34" fmla="*/ 67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7" y="156"/>
                  </a:moveTo>
                  <a:cubicBezTo>
                    <a:pt x="56" y="156"/>
                    <a:pt x="46" y="155"/>
                    <a:pt x="38" y="147"/>
                  </a:cubicBezTo>
                  <a:cubicBezTo>
                    <a:pt x="29" y="138"/>
                    <a:pt x="26" y="128"/>
                    <a:pt x="26" y="111"/>
                  </a:cubicBezTo>
                  <a:cubicBezTo>
                    <a:pt x="26" y="60"/>
                    <a:pt x="26" y="60"/>
                    <a:pt x="26" y="60"/>
                  </a:cubicBezTo>
                  <a:cubicBezTo>
                    <a:pt x="0" y="60"/>
                    <a:pt x="0" y="60"/>
                    <a:pt x="0" y="60"/>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0" y="35"/>
                    <a:pt x="90" y="35"/>
                    <a:pt x="90" y="35"/>
                  </a:cubicBezTo>
                  <a:cubicBezTo>
                    <a:pt x="90" y="60"/>
                    <a:pt x="90" y="60"/>
                    <a:pt x="90" y="60"/>
                  </a:cubicBezTo>
                  <a:cubicBezTo>
                    <a:pt x="54" y="60"/>
                    <a:pt x="54" y="60"/>
                    <a:pt x="54" y="60"/>
                  </a:cubicBezTo>
                  <a:cubicBezTo>
                    <a:pt x="54" y="104"/>
                    <a:pt x="54" y="104"/>
                    <a:pt x="54" y="104"/>
                  </a:cubicBezTo>
                  <a:cubicBezTo>
                    <a:pt x="54" y="121"/>
                    <a:pt x="55" y="132"/>
                    <a:pt x="73" y="132"/>
                  </a:cubicBezTo>
                  <a:cubicBezTo>
                    <a:pt x="80" y="132"/>
                    <a:pt x="87" y="129"/>
                    <a:pt x="88" y="129"/>
                  </a:cubicBezTo>
                  <a:cubicBezTo>
                    <a:pt x="96" y="150"/>
                    <a:pt x="96" y="150"/>
                    <a:pt x="96" y="150"/>
                  </a:cubicBezTo>
                  <a:cubicBezTo>
                    <a:pt x="94" y="151"/>
                    <a:pt x="84" y="156"/>
                    <a:pt x="67"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pic>
        <p:nvPicPr>
          <p:cNvPr id="1026" name="Picture 2" descr="https://pmac.org/wp-content/uploads/2016/04/pmac-logo-homepa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1413" y="260024"/>
            <a:ext cx="849771" cy="93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312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Elements of the Referral Arrangement</a:t>
            </a:r>
            <a:endParaRPr lang="en-CA" dirty="0"/>
          </a:p>
        </p:txBody>
      </p:sp>
      <p:sp>
        <p:nvSpPr>
          <p:cNvPr id="3" name="Content Placeholder 2"/>
          <p:cNvSpPr>
            <a:spLocks noGrp="1"/>
          </p:cNvSpPr>
          <p:nvPr>
            <p:ph idx="1"/>
          </p:nvPr>
        </p:nvSpPr>
        <p:spPr>
          <a:xfrm>
            <a:off x="1828800" y="2089677"/>
            <a:ext cx="7743190" cy="3562985"/>
          </a:xfrm>
        </p:spPr>
        <p:txBody>
          <a:bodyPr/>
          <a:lstStyle/>
          <a:p>
            <a:pPr marL="0" indent="0">
              <a:buNone/>
            </a:pPr>
            <a:r>
              <a:rPr lang="en-US" sz="2000" dirty="0"/>
              <a:t>“</a:t>
            </a:r>
            <a:r>
              <a:rPr lang="en-US" sz="2000" b="1" dirty="0"/>
              <a:t>Referral Arrangement</a:t>
            </a:r>
            <a:r>
              <a:rPr lang="en-US" sz="2000" dirty="0"/>
              <a:t>” means any arrangement in which a registrant agrees to provide or receive a referral fee to or from another person or company;  </a:t>
            </a:r>
          </a:p>
          <a:p>
            <a:pPr marL="0" indent="0">
              <a:buNone/>
            </a:pPr>
            <a:r>
              <a:rPr lang="en-US" sz="2000" dirty="0"/>
              <a:t>“</a:t>
            </a:r>
            <a:r>
              <a:rPr lang="en-US" sz="2000" b="1" dirty="0"/>
              <a:t>Referral Fee</a:t>
            </a:r>
            <a:r>
              <a:rPr lang="en-US" sz="2000" dirty="0"/>
              <a:t>” means any  monetary or non-monetary benefit provided for the referral of a client to or from a registrant; </a:t>
            </a:r>
            <a:br>
              <a:rPr lang="en-US" sz="2000" dirty="0"/>
            </a:br>
            <a:br>
              <a:rPr lang="en-US" sz="2000" dirty="0"/>
            </a:br>
            <a:r>
              <a:rPr lang="en-US" sz="2000" dirty="0"/>
              <a:t>“</a:t>
            </a:r>
            <a:r>
              <a:rPr lang="en-US" sz="2000" b="1" dirty="0"/>
              <a:t>Referrals in</a:t>
            </a:r>
            <a:r>
              <a:rPr lang="en-US" sz="2000" dirty="0"/>
              <a:t>” - clients are referred by the registrant </a:t>
            </a:r>
            <a:r>
              <a:rPr lang="en-US" sz="2000" b="1" i="1" dirty="0"/>
              <a:t>from</a:t>
            </a:r>
            <a:r>
              <a:rPr lang="en-US" sz="2000" dirty="0"/>
              <a:t> another party; </a:t>
            </a:r>
          </a:p>
          <a:p>
            <a:pPr marL="0" indent="0">
              <a:buNone/>
            </a:pPr>
            <a:r>
              <a:rPr lang="en-US" sz="2000" b="1" dirty="0"/>
              <a:t>“Referral out</a:t>
            </a:r>
            <a:r>
              <a:rPr lang="en-US" sz="2000" dirty="0"/>
              <a:t>” - clients are referred by the registrant </a:t>
            </a:r>
            <a:r>
              <a:rPr lang="en-US" sz="2000" b="1" i="1" dirty="0"/>
              <a:t>to</a:t>
            </a:r>
            <a:r>
              <a:rPr lang="en-US" sz="2000" dirty="0"/>
              <a:t> another party.</a:t>
            </a:r>
          </a:p>
          <a:p>
            <a:pPr marL="0" indent="0" algn="r">
              <a:buNone/>
            </a:pPr>
            <a:endParaRPr lang="en-US" i="1" dirty="0"/>
          </a:p>
          <a:p>
            <a:pPr marL="0" indent="0" algn="r">
              <a:buNone/>
            </a:pPr>
            <a:r>
              <a:rPr lang="en-US" i="1" dirty="0"/>
              <a:t>National Instrument 31-103 </a:t>
            </a:r>
            <a:r>
              <a:rPr lang="en-US" i="1" dirty="0" err="1"/>
              <a:t>s.13.7</a:t>
            </a:r>
            <a:endParaRPr lang="en-US" i="1" dirty="0"/>
          </a:p>
        </p:txBody>
      </p:sp>
      <p:sp>
        <p:nvSpPr>
          <p:cNvPr id="4" name="Slide Number Placeholder 3"/>
          <p:cNvSpPr>
            <a:spLocks noGrp="1"/>
          </p:cNvSpPr>
          <p:nvPr>
            <p:ph type="sldNum" sz="quarter" idx="12"/>
          </p:nvPr>
        </p:nvSpPr>
        <p:spPr/>
        <p:txBody>
          <a:bodyPr/>
          <a:lstStyle/>
          <a:p>
            <a:fld id="{A4F586C0-0CDC-4593-926A-5B9A4FCE0BF1}" type="slidenum">
              <a:rPr lang="en-CA" smtClean="0"/>
              <a:t>32</a:t>
            </a:fld>
            <a:endParaRPr lang="en-CA" dirty="0"/>
          </a:p>
        </p:txBody>
      </p:sp>
      <p:sp>
        <p:nvSpPr>
          <p:cNvPr id="6" name="Footer Placeholder 5"/>
          <p:cNvSpPr>
            <a:spLocks noGrp="1"/>
          </p:cNvSpPr>
          <p:nvPr>
            <p:ph type="ftr" sz="quarter" idx="3"/>
          </p:nvPr>
        </p:nvSpPr>
        <p:spPr/>
        <p:txBody>
          <a:bodyPr/>
          <a:lstStyle/>
          <a:p>
            <a:endParaRPr lang="en-CA" dirty="0"/>
          </a:p>
        </p:txBody>
      </p:sp>
    </p:spTree>
    <p:extLst>
      <p:ext uri="{BB962C8B-B14F-4D97-AF65-F5344CB8AC3E}">
        <p14:creationId xmlns:p14="http://schemas.microsoft.com/office/powerpoint/2010/main" val="3047839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057" y="685800"/>
            <a:ext cx="9751082" cy="548640"/>
          </a:xfrm>
        </p:spPr>
        <p:txBody>
          <a:bodyPr/>
          <a:lstStyle/>
          <a:p>
            <a:r>
              <a:rPr lang="en-US" dirty="0"/>
              <a:t>Key Benefits of Referral Arrangements</a:t>
            </a:r>
            <a:endParaRPr lang="en-CA" dirty="0"/>
          </a:p>
        </p:txBody>
      </p:sp>
      <p:sp>
        <p:nvSpPr>
          <p:cNvPr id="3" name="Content Placeholder 2"/>
          <p:cNvSpPr>
            <a:spLocks noGrp="1"/>
          </p:cNvSpPr>
          <p:nvPr>
            <p:ph idx="1"/>
          </p:nvPr>
        </p:nvSpPr>
        <p:spPr>
          <a:xfrm>
            <a:off x="1763132" y="1647507"/>
            <a:ext cx="7743190" cy="3562985"/>
          </a:xfrm>
        </p:spPr>
        <p:txBody>
          <a:bodyPr/>
          <a:lstStyle/>
          <a:p>
            <a:pPr marL="0" indent="0">
              <a:buNone/>
            </a:pPr>
            <a:r>
              <a:rPr lang="en-US" sz="2400" dirty="0"/>
              <a:t>Referral arrangements are an important means of: </a:t>
            </a:r>
            <a:br>
              <a:rPr lang="en-US" sz="2400" dirty="0"/>
            </a:br>
            <a:endParaRPr lang="en-US" sz="2400" dirty="0"/>
          </a:p>
          <a:p>
            <a:r>
              <a:rPr lang="en-US" sz="2000" dirty="0"/>
              <a:t>building a registrant business </a:t>
            </a:r>
          </a:p>
          <a:p>
            <a:r>
              <a:rPr lang="en-US" sz="2000" dirty="0"/>
              <a:t>facilitating succession planning</a:t>
            </a:r>
          </a:p>
          <a:p>
            <a:r>
              <a:rPr lang="en-US" sz="2000" dirty="0"/>
              <a:t>helping clients obtain relevant services from third or related parties</a:t>
            </a:r>
          </a:p>
          <a:p>
            <a:endParaRPr lang="en-US" sz="2000" i="1" dirty="0"/>
          </a:p>
        </p:txBody>
      </p:sp>
      <p:sp>
        <p:nvSpPr>
          <p:cNvPr id="4" name="Slide Number Placeholder 3"/>
          <p:cNvSpPr>
            <a:spLocks noGrp="1"/>
          </p:cNvSpPr>
          <p:nvPr>
            <p:ph type="sldNum" sz="quarter" idx="12"/>
          </p:nvPr>
        </p:nvSpPr>
        <p:spPr/>
        <p:txBody>
          <a:bodyPr/>
          <a:lstStyle/>
          <a:p>
            <a:fld id="{A4F586C0-0CDC-4593-926A-5B9A4FCE0BF1}" type="slidenum">
              <a:rPr lang="en-CA" smtClean="0"/>
              <a:t>33</a:t>
            </a:fld>
            <a:endParaRPr lang="en-CA" dirty="0"/>
          </a:p>
        </p:txBody>
      </p:sp>
      <p:sp>
        <p:nvSpPr>
          <p:cNvPr id="6" name="Footer Placeholder 5"/>
          <p:cNvSpPr>
            <a:spLocks noGrp="1"/>
          </p:cNvSpPr>
          <p:nvPr>
            <p:ph type="ftr" sz="quarter" idx="3"/>
          </p:nvPr>
        </p:nvSpPr>
        <p:spPr/>
        <p:txBody>
          <a:bodyPr/>
          <a:lstStyle/>
          <a:p>
            <a:endParaRPr lang="en-CA" dirty="0"/>
          </a:p>
        </p:txBody>
      </p:sp>
    </p:spTree>
    <p:extLst>
      <p:ext uri="{BB962C8B-B14F-4D97-AF65-F5344CB8AC3E}">
        <p14:creationId xmlns:p14="http://schemas.microsoft.com/office/powerpoint/2010/main" val="2784510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384" y="858395"/>
            <a:ext cx="9751082" cy="548640"/>
          </a:xfrm>
        </p:spPr>
        <p:txBody>
          <a:bodyPr/>
          <a:lstStyle/>
          <a:p>
            <a:r>
              <a:rPr lang="en-US" dirty="0"/>
              <a:t>Key Regulatory Risks for Referral Arrangement </a:t>
            </a:r>
            <a:br>
              <a:rPr lang="en-US" dirty="0"/>
            </a:br>
            <a:br>
              <a:rPr lang="en-US" dirty="0"/>
            </a:br>
            <a:endParaRPr lang="en-CA" dirty="0"/>
          </a:p>
        </p:txBody>
      </p:sp>
      <p:sp>
        <p:nvSpPr>
          <p:cNvPr id="3" name="Content Placeholder 2"/>
          <p:cNvSpPr>
            <a:spLocks noGrp="1"/>
          </p:cNvSpPr>
          <p:nvPr>
            <p:ph idx="1"/>
          </p:nvPr>
        </p:nvSpPr>
        <p:spPr>
          <a:xfrm>
            <a:off x="1981200" y="2081482"/>
            <a:ext cx="7743190" cy="3562985"/>
          </a:xfrm>
        </p:spPr>
        <p:txBody>
          <a:bodyPr/>
          <a:lstStyle/>
          <a:p>
            <a:pPr lvl="0"/>
            <a:r>
              <a:rPr lang="en-CA" sz="2400" dirty="0"/>
              <a:t>failing to comply with NI 31-103 referral arrangement provisions or similar regulatory requirements </a:t>
            </a:r>
          </a:p>
          <a:p>
            <a:pPr lvl="0"/>
            <a:r>
              <a:rPr lang="en-CA" sz="2400" dirty="0"/>
              <a:t>failing to properly identify and address the conflicts of interest   presented by the referral arrangement in the best interest of the client</a:t>
            </a:r>
          </a:p>
          <a:p>
            <a:pPr lvl="0"/>
            <a:r>
              <a:rPr lang="en-CA" sz="2400" dirty="0"/>
              <a:t>permitting registrable activity to be performed by non-registrants (e.g., KYC collection or advising in securities)</a:t>
            </a:r>
          </a:p>
          <a:p>
            <a:pPr lvl="0"/>
            <a:r>
              <a:rPr lang="en-CA" sz="2400" dirty="0"/>
              <a:t>inappropriate ratio of advising representatives to clients </a:t>
            </a:r>
          </a:p>
          <a:p>
            <a:pPr lvl="0"/>
            <a:r>
              <a:rPr lang="en-CA" sz="2400" dirty="0"/>
              <a:t>failing to comply with section 11.9 of NI 31-103</a:t>
            </a:r>
          </a:p>
        </p:txBody>
      </p:sp>
      <p:sp>
        <p:nvSpPr>
          <p:cNvPr id="4" name="Slide Number Placeholder 3"/>
          <p:cNvSpPr>
            <a:spLocks noGrp="1"/>
          </p:cNvSpPr>
          <p:nvPr>
            <p:ph type="sldNum" sz="quarter" idx="12"/>
          </p:nvPr>
        </p:nvSpPr>
        <p:spPr/>
        <p:txBody>
          <a:bodyPr/>
          <a:lstStyle/>
          <a:p>
            <a:fld id="{A4F586C0-0CDC-4593-926A-5B9A4FCE0BF1}" type="slidenum">
              <a:rPr lang="en-CA" smtClean="0"/>
              <a:t>34</a:t>
            </a:fld>
            <a:endParaRPr lang="en-CA" dirty="0"/>
          </a:p>
        </p:txBody>
      </p:sp>
    </p:spTree>
    <p:extLst>
      <p:ext uri="{BB962C8B-B14F-4D97-AF65-F5344CB8AC3E}">
        <p14:creationId xmlns:p14="http://schemas.microsoft.com/office/powerpoint/2010/main" val="1779511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44" y="813815"/>
            <a:ext cx="9751082" cy="548640"/>
          </a:xfrm>
        </p:spPr>
        <p:txBody>
          <a:bodyPr/>
          <a:lstStyle/>
          <a:p>
            <a:r>
              <a:rPr lang="en-CA" dirty="0"/>
              <a:t>Framing Disclosure to Clients</a:t>
            </a:r>
          </a:p>
        </p:txBody>
      </p:sp>
      <p:sp>
        <p:nvSpPr>
          <p:cNvPr id="4" name="Slide Number Placeholder 3"/>
          <p:cNvSpPr>
            <a:spLocks noGrp="1"/>
          </p:cNvSpPr>
          <p:nvPr>
            <p:ph type="sldNum" sz="quarter" idx="12"/>
          </p:nvPr>
        </p:nvSpPr>
        <p:spPr/>
        <p:txBody>
          <a:bodyPr/>
          <a:lstStyle/>
          <a:p>
            <a:fld id="{A4F586C0-0CDC-4593-926A-5B9A4FCE0BF1}" type="slidenum">
              <a:rPr lang="en-CA" smtClean="0"/>
              <a:t>35</a:t>
            </a:fld>
            <a:endParaRPr lang="en-CA" dirty="0"/>
          </a:p>
        </p:txBody>
      </p:sp>
      <p:graphicFrame>
        <p:nvGraphicFramePr>
          <p:cNvPr id="6" name="Diagram 5"/>
          <p:cNvGraphicFramePr/>
          <p:nvPr/>
        </p:nvGraphicFramePr>
        <p:xfrm>
          <a:off x="2029968"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756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44" y="813815"/>
            <a:ext cx="9751082" cy="548640"/>
          </a:xfrm>
        </p:spPr>
        <p:txBody>
          <a:bodyPr/>
          <a:lstStyle/>
          <a:p>
            <a:r>
              <a:rPr lang="en-CA" dirty="0"/>
              <a:t>Framing Disclosure to Clients (contd.)</a:t>
            </a:r>
          </a:p>
        </p:txBody>
      </p:sp>
      <p:sp>
        <p:nvSpPr>
          <p:cNvPr id="3" name="Content Placeholder 2"/>
          <p:cNvSpPr>
            <a:spLocks noGrp="1"/>
          </p:cNvSpPr>
          <p:nvPr>
            <p:ph idx="1"/>
          </p:nvPr>
        </p:nvSpPr>
        <p:spPr/>
        <p:txBody>
          <a:bodyPr/>
          <a:lstStyle/>
          <a:p>
            <a:pPr marL="0" indent="0">
              <a:buNone/>
            </a:pPr>
            <a:r>
              <a:rPr lang="en-US" sz="2800" dirty="0"/>
              <a:t>Client disclosure should help the client understand:</a:t>
            </a:r>
          </a:p>
          <a:p>
            <a:r>
              <a:rPr lang="en-US" sz="2400" dirty="0"/>
              <a:t>the entity they are dealing with and what they can expect from that entity</a:t>
            </a:r>
          </a:p>
          <a:p>
            <a:r>
              <a:rPr lang="en-US" sz="2400" dirty="0"/>
              <a:t>the registrant’s responsibilities towards them</a:t>
            </a:r>
          </a:p>
          <a:p>
            <a:r>
              <a:rPr lang="en-US" sz="2400" dirty="0"/>
              <a:t> the extent of referring party’s financial interest in the Referral Agreement</a:t>
            </a:r>
          </a:p>
          <a:p>
            <a:r>
              <a:rPr lang="en-US" sz="2400" dirty="0"/>
              <a:t>the nature of existing and reasonably foreseeable conflicts of interest.</a:t>
            </a:r>
          </a:p>
          <a:p>
            <a:pPr marL="0" indent="0">
              <a:buNone/>
            </a:pPr>
            <a:endParaRPr lang="en-US" sz="2400" dirty="0"/>
          </a:p>
        </p:txBody>
      </p:sp>
      <p:sp>
        <p:nvSpPr>
          <p:cNvPr id="4" name="Slide Number Placeholder 3"/>
          <p:cNvSpPr>
            <a:spLocks noGrp="1"/>
          </p:cNvSpPr>
          <p:nvPr>
            <p:ph type="sldNum" sz="quarter" idx="12"/>
          </p:nvPr>
        </p:nvSpPr>
        <p:spPr/>
        <p:txBody>
          <a:bodyPr/>
          <a:lstStyle/>
          <a:p>
            <a:fld id="{A4F586C0-0CDC-4593-926A-5B9A4FCE0BF1}" type="slidenum">
              <a:rPr lang="en-CA" smtClean="0"/>
              <a:t>36</a:t>
            </a:fld>
            <a:endParaRPr lang="en-CA" dirty="0"/>
          </a:p>
        </p:txBody>
      </p:sp>
    </p:spTree>
    <p:extLst>
      <p:ext uri="{BB962C8B-B14F-4D97-AF65-F5344CB8AC3E}">
        <p14:creationId xmlns:p14="http://schemas.microsoft.com/office/powerpoint/2010/main" val="4268768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44" y="813815"/>
            <a:ext cx="9751082" cy="548640"/>
          </a:xfrm>
        </p:spPr>
        <p:txBody>
          <a:bodyPr/>
          <a:lstStyle/>
          <a:p>
            <a:r>
              <a:rPr lang="en-CA" dirty="0"/>
              <a:t>Regulatory Red Flags </a:t>
            </a:r>
          </a:p>
        </p:txBody>
      </p:sp>
      <p:sp>
        <p:nvSpPr>
          <p:cNvPr id="3" name="Content Placeholder 2"/>
          <p:cNvSpPr>
            <a:spLocks noGrp="1"/>
          </p:cNvSpPr>
          <p:nvPr>
            <p:ph idx="1"/>
          </p:nvPr>
        </p:nvSpPr>
        <p:spPr/>
        <p:txBody>
          <a:bodyPr/>
          <a:lstStyle/>
          <a:p>
            <a:r>
              <a:rPr lang="en-US" sz="2800" dirty="0"/>
              <a:t>continued involvement of referring party in the client relationship</a:t>
            </a:r>
          </a:p>
          <a:p>
            <a:r>
              <a:rPr lang="en-US" sz="2800" dirty="0"/>
              <a:t>excessive compensation to referring party</a:t>
            </a:r>
          </a:p>
          <a:p>
            <a:r>
              <a:rPr lang="en-US" sz="2800" dirty="0"/>
              <a:t>trailing compensation to referring party without reasonable basis</a:t>
            </a:r>
          </a:p>
          <a:p>
            <a:r>
              <a:rPr lang="en-US" sz="2800" dirty="0"/>
              <a:t>inadequate resources/infrastructure to properly serve the volume of new clients </a:t>
            </a:r>
          </a:p>
          <a:p>
            <a:r>
              <a:rPr lang="en-US" sz="2800" dirty="0"/>
              <a:t>confusion by client as to “who is their adviser?”</a:t>
            </a:r>
          </a:p>
          <a:p>
            <a:pPr marL="0" indent="0">
              <a:buNone/>
            </a:pPr>
            <a:endParaRPr lang="en-US" sz="2800" dirty="0"/>
          </a:p>
        </p:txBody>
      </p:sp>
      <p:sp>
        <p:nvSpPr>
          <p:cNvPr id="4" name="Slide Number Placeholder 3"/>
          <p:cNvSpPr>
            <a:spLocks noGrp="1"/>
          </p:cNvSpPr>
          <p:nvPr>
            <p:ph type="sldNum" sz="quarter" idx="12"/>
          </p:nvPr>
        </p:nvSpPr>
        <p:spPr/>
        <p:txBody>
          <a:bodyPr/>
          <a:lstStyle/>
          <a:p>
            <a:fld id="{A4F586C0-0CDC-4593-926A-5B9A4FCE0BF1}" type="slidenum">
              <a:rPr lang="en-CA" smtClean="0"/>
              <a:t>37</a:t>
            </a:fld>
            <a:endParaRPr lang="en-CA" dirty="0"/>
          </a:p>
        </p:txBody>
      </p:sp>
    </p:spTree>
    <p:extLst>
      <p:ext uri="{BB962C8B-B14F-4D97-AF65-F5344CB8AC3E}">
        <p14:creationId xmlns:p14="http://schemas.microsoft.com/office/powerpoint/2010/main" val="2339331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44" y="813815"/>
            <a:ext cx="9751082" cy="548640"/>
          </a:xfrm>
        </p:spPr>
        <p:txBody>
          <a:bodyPr/>
          <a:lstStyle/>
          <a:p>
            <a:r>
              <a:rPr lang="en-CA" dirty="0"/>
              <a:t>Enforcement Matters</a:t>
            </a:r>
          </a:p>
        </p:txBody>
      </p:sp>
      <p:sp>
        <p:nvSpPr>
          <p:cNvPr id="3" name="Content Placeholder 2"/>
          <p:cNvSpPr>
            <a:spLocks noGrp="1"/>
          </p:cNvSpPr>
          <p:nvPr>
            <p:ph idx="1"/>
          </p:nvPr>
        </p:nvSpPr>
        <p:spPr/>
        <p:txBody>
          <a:bodyPr/>
          <a:lstStyle/>
          <a:p>
            <a:pPr marL="0" indent="0">
              <a:buNone/>
            </a:pPr>
            <a:r>
              <a:rPr lang="en-US" sz="2400" dirty="0"/>
              <a:t>Upfront compliant process and contemporaneous documentation can assist in investigation process and lower risk of conflicting evidence from interviews </a:t>
            </a:r>
          </a:p>
          <a:p>
            <a:pPr marL="0" indent="0">
              <a:buNone/>
            </a:pPr>
            <a:endParaRPr lang="en-US" sz="2400" dirty="0"/>
          </a:p>
          <a:p>
            <a:pPr marL="0" indent="0">
              <a:buNone/>
            </a:pPr>
            <a:r>
              <a:rPr lang="en-US" sz="2400" dirty="0"/>
              <a:t>Permanent prohibition or lengthy suspension not uncommon</a:t>
            </a:r>
          </a:p>
          <a:p>
            <a:r>
              <a:rPr lang="nn-NO" sz="1600" i="1" dirty="0"/>
              <a:t>Thong (Re), MFDA File No. 201668 (2016)</a:t>
            </a:r>
          </a:p>
          <a:p>
            <a:r>
              <a:rPr lang="nn-NO" sz="1600" i="1" dirty="0"/>
              <a:t>Oosterveld (Re), </a:t>
            </a:r>
            <a:r>
              <a:rPr lang="nn-NO" sz="1600" dirty="0"/>
              <a:t>MFDA File No 201514 (2016)</a:t>
            </a:r>
            <a:endParaRPr lang="en-US" sz="1600" i="1" dirty="0"/>
          </a:p>
          <a:p>
            <a:r>
              <a:rPr lang="en-US" sz="1600" i="1" dirty="0"/>
              <a:t>Re Kendrick</a:t>
            </a:r>
            <a:r>
              <a:rPr lang="en-US" sz="1600" dirty="0"/>
              <a:t>, 2018 </a:t>
            </a:r>
            <a:r>
              <a:rPr lang="en-US" sz="1600" dirty="0" err="1"/>
              <a:t>CanLII</a:t>
            </a:r>
            <a:r>
              <a:rPr lang="en-US" sz="1600" dirty="0"/>
              <a:t> 65335 (CA MFDAC)</a:t>
            </a:r>
          </a:p>
          <a:p>
            <a:r>
              <a:rPr lang="it-IT" sz="1600" i="1" dirty="0"/>
              <a:t>Re Liu</a:t>
            </a:r>
            <a:r>
              <a:rPr lang="it-IT" sz="1600" dirty="0"/>
              <a:t>, 2018 BCSECCOM 372 </a:t>
            </a:r>
          </a:p>
          <a:p>
            <a:r>
              <a:rPr lang="it-IT" sz="1600" i="1" dirty="0"/>
              <a:t>Re Liu</a:t>
            </a:r>
            <a:r>
              <a:rPr lang="it-IT" sz="1600" dirty="0"/>
              <a:t>, 2019 BCSECCOM 236 </a:t>
            </a:r>
            <a:endParaRPr lang="en-US" sz="1600" dirty="0"/>
          </a:p>
          <a:p>
            <a:pPr marL="0" indent="0">
              <a:buNone/>
            </a:pPr>
            <a:endParaRPr lang="en-US" sz="2800" dirty="0"/>
          </a:p>
        </p:txBody>
      </p:sp>
      <p:sp>
        <p:nvSpPr>
          <p:cNvPr id="4" name="Slide Number Placeholder 3"/>
          <p:cNvSpPr>
            <a:spLocks noGrp="1"/>
          </p:cNvSpPr>
          <p:nvPr>
            <p:ph type="sldNum" sz="quarter" idx="12"/>
          </p:nvPr>
        </p:nvSpPr>
        <p:spPr/>
        <p:txBody>
          <a:bodyPr/>
          <a:lstStyle/>
          <a:p>
            <a:fld id="{A4F586C0-0CDC-4593-926A-5B9A4FCE0BF1}" type="slidenum">
              <a:rPr lang="en-CA" smtClean="0"/>
              <a:t>38</a:t>
            </a:fld>
            <a:endParaRPr lang="en-CA" dirty="0"/>
          </a:p>
        </p:txBody>
      </p:sp>
      <p:sp>
        <p:nvSpPr>
          <p:cNvPr id="5" name="Rounded Rectangle 4"/>
          <p:cNvSpPr/>
          <p:nvPr/>
        </p:nvSpPr>
        <p:spPr>
          <a:xfrm>
            <a:off x="7453594" y="4439413"/>
            <a:ext cx="4544537" cy="2021305"/>
          </a:xfrm>
          <a:prstGeom prst="round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i="1" u="sng" dirty="0">
                <a:solidFill>
                  <a:schemeClr val="tx2"/>
                </a:solidFill>
              </a:rPr>
              <a:t>Factors that may be considered</a:t>
            </a:r>
          </a:p>
          <a:p>
            <a:r>
              <a:rPr lang="en-US" sz="1400" dirty="0">
                <a:solidFill>
                  <a:schemeClr val="tx2"/>
                </a:solidFill>
              </a:rPr>
              <a:t>- Magnitude (in size and value) of referrals</a:t>
            </a:r>
          </a:p>
          <a:p>
            <a:r>
              <a:rPr lang="en-US" sz="1400" dirty="0">
                <a:solidFill>
                  <a:schemeClr val="tx2"/>
                </a:solidFill>
              </a:rPr>
              <a:t>- Number of clients affected</a:t>
            </a:r>
          </a:p>
          <a:p>
            <a:r>
              <a:rPr lang="en-US" sz="1400" dirty="0">
                <a:solidFill>
                  <a:schemeClr val="tx2"/>
                </a:solidFill>
              </a:rPr>
              <a:t>- Magnitude of client losses (if any)</a:t>
            </a:r>
          </a:p>
          <a:p>
            <a:r>
              <a:rPr lang="en-US" sz="1400" dirty="0">
                <a:solidFill>
                  <a:schemeClr val="tx2"/>
                </a:solidFill>
              </a:rPr>
              <a:t>- Existence of client complaints</a:t>
            </a:r>
          </a:p>
          <a:p>
            <a:r>
              <a:rPr lang="en-US" sz="1400" dirty="0">
                <a:solidFill>
                  <a:schemeClr val="tx2"/>
                </a:solidFill>
              </a:rPr>
              <a:t>- Suitability of referrals if involving securities</a:t>
            </a:r>
          </a:p>
          <a:p>
            <a:r>
              <a:rPr lang="en-US" sz="1400" dirty="0">
                <a:solidFill>
                  <a:schemeClr val="tx2"/>
                </a:solidFill>
              </a:rPr>
              <a:t>- Compensation received</a:t>
            </a:r>
          </a:p>
          <a:p>
            <a:r>
              <a:rPr lang="en-US" sz="1400" dirty="0">
                <a:solidFill>
                  <a:schemeClr val="tx2"/>
                </a:solidFill>
              </a:rPr>
              <a:t>- Any personal interest of the respondent in referral</a:t>
            </a:r>
          </a:p>
        </p:txBody>
      </p:sp>
    </p:spTree>
    <p:extLst>
      <p:ext uri="{BB962C8B-B14F-4D97-AF65-F5344CB8AC3E}">
        <p14:creationId xmlns:p14="http://schemas.microsoft.com/office/powerpoint/2010/main" val="263166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44" y="813815"/>
            <a:ext cx="9751082" cy="548640"/>
          </a:xfrm>
        </p:spPr>
        <p:txBody>
          <a:bodyPr/>
          <a:lstStyle/>
          <a:p>
            <a:r>
              <a:rPr lang="en-CA" dirty="0"/>
              <a:t>Civil liability</a:t>
            </a:r>
          </a:p>
        </p:txBody>
      </p:sp>
      <p:sp>
        <p:nvSpPr>
          <p:cNvPr id="3" name="Content Placeholder 2"/>
          <p:cNvSpPr>
            <a:spLocks noGrp="1"/>
          </p:cNvSpPr>
          <p:nvPr>
            <p:ph idx="1"/>
          </p:nvPr>
        </p:nvSpPr>
        <p:spPr/>
        <p:txBody>
          <a:bodyPr/>
          <a:lstStyle/>
          <a:p>
            <a:r>
              <a:rPr lang="en-US" sz="2800" dirty="0"/>
              <a:t>Same theory as other suitability / supervisory cases</a:t>
            </a:r>
          </a:p>
          <a:p>
            <a:r>
              <a:rPr lang="en-US" sz="2800" dirty="0"/>
              <a:t>Facts may be pitched as “no one was really looking after client’s best interests”</a:t>
            </a:r>
          </a:p>
          <a:p>
            <a:r>
              <a:rPr lang="en-US" sz="2800" dirty="0"/>
              <a:t>Damages may be hard to prove unless there is a suitability issue, but investor could seek disgorgement of fees </a:t>
            </a:r>
          </a:p>
        </p:txBody>
      </p:sp>
      <p:sp>
        <p:nvSpPr>
          <p:cNvPr id="4" name="Slide Number Placeholder 3"/>
          <p:cNvSpPr>
            <a:spLocks noGrp="1"/>
          </p:cNvSpPr>
          <p:nvPr>
            <p:ph type="sldNum" sz="quarter" idx="12"/>
          </p:nvPr>
        </p:nvSpPr>
        <p:spPr/>
        <p:txBody>
          <a:bodyPr/>
          <a:lstStyle/>
          <a:p>
            <a:fld id="{A4F586C0-0CDC-4593-926A-5B9A4FCE0BF1}" type="slidenum">
              <a:rPr lang="en-CA" smtClean="0"/>
              <a:t>39</a:t>
            </a:fld>
            <a:endParaRPr lang="en-CA" dirty="0"/>
          </a:p>
        </p:txBody>
      </p:sp>
    </p:spTree>
    <p:extLst>
      <p:ext uri="{BB962C8B-B14F-4D97-AF65-F5344CB8AC3E}">
        <p14:creationId xmlns:p14="http://schemas.microsoft.com/office/powerpoint/2010/main" val="290934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6927" y="6539890"/>
            <a:ext cx="93980" cy="147955"/>
          </a:xfrm>
          <a:prstGeom prst="rect">
            <a:avLst/>
          </a:prstGeom>
        </p:spPr>
        <p:txBody>
          <a:bodyPr vert="horz" wrap="square" lIns="0" tIns="12700" rIns="0" bIns="0" rtlCol="0">
            <a:spAutoFit/>
          </a:bodyPr>
          <a:lstStyle/>
          <a:p>
            <a:pPr marL="12700">
              <a:lnSpc>
                <a:spcPct val="100000"/>
              </a:lnSpc>
              <a:spcBef>
                <a:spcPts val="100"/>
              </a:spcBef>
            </a:pPr>
            <a:r>
              <a:rPr sz="800" spc="-50" dirty="0">
                <a:solidFill>
                  <a:srgbClr val="3B464A"/>
                </a:solidFill>
                <a:latin typeface="Arial Black"/>
                <a:cs typeface="Arial Black"/>
              </a:rPr>
              <a:t>3</a:t>
            </a:r>
            <a:endParaRPr sz="800">
              <a:latin typeface="Arial Black"/>
              <a:cs typeface="Arial Black"/>
            </a:endParaRPr>
          </a:p>
        </p:txBody>
      </p:sp>
      <p:sp>
        <p:nvSpPr>
          <p:cNvPr id="3" name="object 3"/>
          <p:cNvSpPr/>
          <p:nvPr/>
        </p:nvSpPr>
        <p:spPr>
          <a:xfrm>
            <a:off x="338327" y="3212592"/>
            <a:ext cx="609600" cy="0"/>
          </a:xfrm>
          <a:custGeom>
            <a:avLst/>
            <a:gdLst/>
            <a:ahLst/>
            <a:cxnLst/>
            <a:rect l="l" t="t" r="r" b="b"/>
            <a:pathLst>
              <a:path w="609600">
                <a:moveTo>
                  <a:pt x="0" y="0"/>
                </a:moveTo>
                <a:lnTo>
                  <a:pt x="609600" y="0"/>
                </a:lnTo>
              </a:path>
            </a:pathLst>
          </a:custGeom>
          <a:ln w="9144">
            <a:solidFill>
              <a:srgbClr val="FF5028"/>
            </a:solidFill>
          </a:ln>
        </p:spPr>
        <p:txBody>
          <a:bodyPr wrap="square" lIns="0" tIns="0" rIns="0" bIns="0" rtlCol="0"/>
          <a:lstStyle/>
          <a:p>
            <a:endParaRPr/>
          </a:p>
        </p:txBody>
      </p:sp>
      <p:sp>
        <p:nvSpPr>
          <p:cNvPr id="4" name="object 4"/>
          <p:cNvSpPr/>
          <p:nvPr/>
        </p:nvSpPr>
        <p:spPr>
          <a:xfrm>
            <a:off x="338327" y="3351276"/>
            <a:ext cx="403225" cy="0"/>
          </a:xfrm>
          <a:custGeom>
            <a:avLst/>
            <a:gdLst/>
            <a:ahLst/>
            <a:cxnLst/>
            <a:rect l="l" t="t" r="r" b="b"/>
            <a:pathLst>
              <a:path w="403225">
                <a:moveTo>
                  <a:pt x="0" y="0"/>
                </a:moveTo>
                <a:lnTo>
                  <a:pt x="403225" y="0"/>
                </a:lnTo>
              </a:path>
            </a:pathLst>
          </a:custGeom>
          <a:ln w="9144">
            <a:solidFill>
              <a:srgbClr val="FF5028"/>
            </a:solidFill>
          </a:ln>
        </p:spPr>
        <p:txBody>
          <a:bodyPr wrap="square" lIns="0" tIns="0" rIns="0" bIns="0" rtlCol="0"/>
          <a:lstStyle/>
          <a:p>
            <a:endParaRPr/>
          </a:p>
        </p:txBody>
      </p:sp>
      <p:sp>
        <p:nvSpPr>
          <p:cNvPr id="5" name="object 5"/>
          <p:cNvSpPr txBox="1"/>
          <p:nvPr/>
        </p:nvSpPr>
        <p:spPr>
          <a:xfrm>
            <a:off x="9877806" y="6503923"/>
            <a:ext cx="199199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5029"/>
                </a:solidFill>
                <a:latin typeface="Arial"/>
                <a:cs typeface="Arial"/>
              </a:rPr>
              <a:t>mccarthy.ca</a:t>
            </a:r>
            <a:r>
              <a:rPr sz="900" b="1" spc="229" dirty="0">
                <a:solidFill>
                  <a:srgbClr val="FF5029"/>
                </a:solidFill>
                <a:latin typeface="Arial"/>
                <a:cs typeface="Arial"/>
              </a:rPr>
              <a:t> </a:t>
            </a:r>
            <a:r>
              <a:rPr sz="900" dirty="0">
                <a:solidFill>
                  <a:srgbClr val="666C6F"/>
                </a:solidFill>
                <a:latin typeface="Arial"/>
                <a:cs typeface="Arial"/>
              </a:rPr>
              <a:t>|</a:t>
            </a:r>
            <a:r>
              <a:rPr sz="900" spc="215" dirty="0">
                <a:solidFill>
                  <a:srgbClr val="666C6F"/>
                </a:solidFill>
                <a:latin typeface="Arial"/>
                <a:cs typeface="Arial"/>
              </a:rPr>
              <a:t> </a:t>
            </a:r>
            <a:r>
              <a:rPr sz="900" dirty="0">
                <a:solidFill>
                  <a:srgbClr val="666C6F"/>
                </a:solidFill>
                <a:latin typeface="Arial"/>
                <a:cs typeface="Arial"/>
              </a:rPr>
              <a:t>McCarthy</a:t>
            </a:r>
            <a:r>
              <a:rPr sz="900" spc="-30" dirty="0">
                <a:solidFill>
                  <a:srgbClr val="666C6F"/>
                </a:solidFill>
                <a:latin typeface="Arial"/>
                <a:cs typeface="Arial"/>
              </a:rPr>
              <a:t> </a:t>
            </a:r>
            <a:r>
              <a:rPr sz="900" dirty="0">
                <a:solidFill>
                  <a:srgbClr val="666C6F"/>
                </a:solidFill>
                <a:latin typeface="Arial"/>
                <a:cs typeface="Arial"/>
              </a:rPr>
              <a:t>Tétrault</a:t>
            </a:r>
            <a:r>
              <a:rPr sz="900" spc="-25" dirty="0">
                <a:solidFill>
                  <a:srgbClr val="666C6F"/>
                </a:solidFill>
                <a:latin typeface="Arial"/>
                <a:cs typeface="Arial"/>
              </a:rPr>
              <a:t> LLP</a:t>
            </a:r>
            <a:endParaRPr sz="900">
              <a:latin typeface="Arial"/>
              <a:cs typeface="Arial"/>
            </a:endParaRPr>
          </a:p>
        </p:txBody>
      </p:sp>
      <p:pic>
        <p:nvPicPr>
          <p:cNvPr id="6" name="object 6"/>
          <p:cNvPicPr/>
          <p:nvPr/>
        </p:nvPicPr>
        <p:blipFill>
          <a:blip r:embed="rId2" cstate="print"/>
          <a:stretch>
            <a:fillRect/>
          </a:stretch>
        </p:blipFill>
        <p:spPr>
          <a:xfrm>
            <a:off x="313943" y="394715"/>
            <a:ext cx="1161288" cy="420624"/>
          </a:xfrm>
          <a:prstGeom prst="rect">
            <a:avLst/>
          </a:prstGeom>
        </p:spPr>
      </p:pic>
      <p:sp>
        <p:nvSpPr>
          <p:cNvPr id="7" name="object 7"/>
          <p:cNvSpPr txBox="1">
            <a:spLocks noGrp="1"/>
          </p:cNvSpPr>
          <p:nvPr>
            <p:ph type="title"/>
          </p:nvPr>
        </p:nvSpPr>
        <p:spPr>
          <a:prstGeom prst="rect">
            <a:avLst/>
          </a:prstGeom>
        </p:spPr>
        <p:txBody>
          <a:bodyPr vert="horz" wrap="square" lIns="0" tIns="72390" rIns="0" bIns="0" rtlCol="0">
            <a:spAutoFit/>
          </a:bodyPr>
          <a:lstStyle/>
          <a:p>
            <a:pPr marL="12700">
              <a:lnSpc>
                <a:spcPct val="100000"/>
              </a:lnSpc>
              <a:spcBef>
                <a:spcPts val="95"/>
              </a:spcBef>
            </a:pPr>
            <a:r>
              <a:rPr sz="2800" dirty="0">
                <a:latin typeface="Arial"/>
                <a:cs typeface="Arial"/>
              </a:rPr>
              <a:t>Canadian</a:t>
            </a:r>
            <a:r>
              <a:rPr sz="2800" spc="-85" dirty="0">
                <a:latin typeface="Arial"/>
                <a:cs typeface="Arial"/>
              </a:rPr>
              <a:t> </a:t>
            </a:r>
            <a:r>
              <a:rPr sz="2800" dirty="0">
                <a:latin typeface="Arial"/>
                <a:cs typeface="Arial"/>
              </a:rPr>
              <a:t>Landscape:</a:t>
            </a:r>
            <a:r>
              <a:rPr sz="2800" spc="-105" dirty="0">
                <a:latin typeface="Arial"/>
                <a:cs typeface="Arial"/>
              </a:rPr>
              <a:t> </a:t>
            </a:r>
            <a:r>
              <a:rPr sz="2800" dirty="0">
                <a:latin typeface="Arial"/>
                <a:cs typeface="Arial"/>
              </a:rPr>
              <a:t>Private</a:t>
            </a:r>
            <a:r>
              <a:rPr sz="2800" spc="-105" dirty="0">
                <a:latin typeface="Arial"/>
                <a:cs typeface="Arial"/>
              </a:rPr>
              <a:t> </a:t>
            </a:r>
            <a:r>
              <a:rPr sz="2800" dirty="0">
                <a:latin typeface="Arial"/>
                <a:cs typeface="Arial"/>
              </a:rPr>
              <a:t>Sector</a:t>
            </a:r>
            <a:r>
              <a:rPr sz="2800" spc="-105" dirty="0">
                <a:latin typeface="Arial"/>
                <a:cs typeface="Arial"/>
              </a:rPr>
              <a:t> </a:t>
            </a:r>
            <a:r>
              <a:rPr sz="2800" spc="-10" dirty="0">
                <a:latin typeface="Arial"/>
                <a:cs typeface="Arial"/>
              </a:rPr>
              <a:t>Privacy</a:t>
            </a:r>
            <a:endParaRPr sz="2800">
              <a:latin typeface="Arial"/>
              <a:cs typeface="Arial"/>
            </a:endParaRPr>
          </a:p>
        </p:txBody>
      </p:sp>
      <p:grpSp>
        <p:nvGrpSpPr>
          <p:cNvPr id="8" name="object 8"/>
          <p:cNvGrpSpPr/>
          <p:nvPr/>
        </p:nvGrpSpPr>
        <p:grpSpPr>
          <a:xfrm>
            <a:off x="1961197" y="1796542"/>
            <a:ext cx="7193915" cy="3700145"/>
            <a:chOff x="1961197" y="1796542"/>
            <a:chExt cx="7193915" cy="3700145"/>
          </a:xfrm>
        </p:grpSpPr>
        <p:pic>
          <p:nvPicPr>
            <p:cNvPr id="9" name="object 9"/>
            <p:cNvPicPr/>
            <p:nvPr/>
          </p:nvPicPr>
          <p:blipFill>
            <a:blip r:embed="rId3" cstate="print"/>
            <a:stretch>
              <a:fillRect/>
            </a:stretch>
          </p:blipFill>
          <p:spPr>
            <a:xfrm>
              <a:off x="4658867" y="2407920"/>
              <a:ext cx="688086" cy="1030986"/>
            </a:xfrm>
            <a:prstGeom prst="rect">
              <a:avLst/>
            </a:prstGeom>
          </p:spPr>
        </p:pic>
        <p:sp>
          <p:nvSpPr>
            <p:cNvPr id="10" name="object 10"/>
            <p:cNvSpPr/>
            <p:nvPr/>
          </p:nvSpPr>
          <p:spPr>
            <a:xfrm>
              <a:off x="4682489" y="2393442"/>
              <a:ext cx="668020" cy="1010919"/>
            </a:xfrm>
            <a:custGeom>
              <a:avLst/>
              <a:gdLst/>
              <a:ahLst/>
              <a:cxnLst/>
              <a:rect l="l" t="t" r="r" b="b"/>
              <a:pathLst>
                <a:path w="668020" h="1010920">
                  <a:moveTo>
                    <a:pt x="633730" y="0"/>
                  </a:moveTo>
                  <a:lnTo>
                    <a:pt x="458977" y="159004"/>
                  </a:lnTo>
                  <a:lnTo>
                    <a:pt x="394843" y="214757"/>
                  </a:lnTo>
                  <a:lnTo>
                    <a:pt x="0" y="627761"/>
                  </a:lnTo>
                  <a:lnTo>
                    <a:pt x="51181" y="659511"/>
                  </a:lnTo>
                  <a:lnTo>
                    <a:pt x="50926" y="695579"/>
                  </a:lnTo>
                  <a:lnTo>
                    <a:pt x="121412" y="754380"/>
                  </a:lnTo>
                  <a:lnTo>
                    <a:pt x="276987" y="863727"/>
                  </a:lnTo>
                  <a:lnTo>
                    <a:pt x="534924" y="1010412"/>
                  </a:lnTo>
                  <a:lnTo>
                    <a:pt x="551434" y="942594"/>
                  </a:lnTo>
                  <a:lnTo>
                    <a:pt x="569595" y="915543"/>
                  </a:lnTo>
                  <a:lnTo>
                    <a:pt x="533400" y="917067"/>
                  </a:lnTo>
                  <a:lnTo>
                    <a:pt x="474599" y="888365"/>
                  </a:lnTo>
                  <a:lnTo>
                    <a:pt x="489712" y="829691"/>
                  </a:lnTo>
                  <a:lnTo>
                    <a:pt x="489712" y="770890"/>
                  </a:lnTo>
                  <a:lnTo>
                    <a:pt x="471677" y="721233"/>
                  </a:lnTo>
                  <a:lnTo>
                    <a:pt x="528827" y="590169"/>
                  </a:lnTo>
                  <a:lnTo>
                    <a:pt x="533400" y="537463"/>
                  </a:lnTo>
                  <a:lnTo>
                    <a:pt x="531876" y="485902"/>
                  </a:lnTo>
                  <a:lnTo>
                    <a:pt x="534924" y="446786"/>
                  </a:lnTo>
                  <a:lnTo>
                    <a:pt x="583184" y="418084"/>
                  </a:lnTo>
                  <a:lnTo>
                    <a:pt x="571119" y="363855"/>
                  </a:lnTo>
                  <a:lnTo>
                    <a:pt x="616331" y="296163"/>
                  </a:lnTo>
                  <a:lnTo>
                    <a:pt x="561975" y="261493"/>
                  </a:lnTo>
                  <a:lnTo>
                    <a:pt x="587629" y="220853"/>
                  </a:lnTo>
                  <a:lnTo>
                    <a:pt x="605789" y="187706"/>
                  </a:lnTo>
                  <a:lnTo>
                    <a:pt x="667512" y="144018"/>
                  </a:lnTo>
                  <a:lnTo>
                    <a:pt x="661543" y="79248"/>
                  </a:lnTo>
                  <a:lnTo>
                    <a:pt x="665988" y="34036"/>
                  </a:lnTo>
                  <a:lnTo>
                    <a:pt x="633730" y="0"/>
                  </a:lnTo>
                  <a:close/>
                </a:path>
              </a:pathLst>
            </a:custGeom>
            <a:solidFill>
              <a:srgbClr val="C4B797"/>
            </a:solidFill>
          </p:spPr>
          <p:txBody>
            <a:bodyPr wrap="square" lIns="0" tIns="0" rIns="0" bIns="0" rtlCol="0"/>
            <a:lstStyle/>
            <a:p>
              <a:endParaRPr/>
            </a:p>
          </p:txBody>
        </p:sp>
        <p:sp>
          <p:nvSpPr>
            <p:cNvPr id="11" name="object 11"/>
            <p:cNvSpPr/>
            <p:nvPr/>
          </p:nvSpPr>
          <p:spPr>
            <a:xfrm>
              <a:off x="4682489" y="2393442"/>
              <a:ext cx="668020" cy="1010919"/>
            </a:xfrm>
            <a:custGeom>
              <a:avLst/>
              <a:gdLst/>
              <a:ahLst/>
              <a:cxnLst/>
              <a:rect l="l" t="t" r="r" b="b"/>
              <a:pathLst>
                <a:path w="668020" h="1010920">
                  <a:moveTo>
                    <a:pt x="665988" y="34036"/>
                  </a:moveTo>
                  <a:lnTo>
                    <a:pt x="633730" y="0"/>
                  </a:lnTo>
                  <a:lnTo>
                    <a:pt x="458977" y="159004"/>
                  </a:lnTo>
                  <a:lnTo>
                    <a:pt x="394843" y="214757"/>
                  </a:lnTo>
                  <a:lnTo>
                    <a:pt x="0" y="627761"/>
                  </a:lnTo>
                  <a:lnTo>
                    <a:pt x="51181" y="659511"/>
                  </a:lnTo>
                  <a:lnTo>
                    <a:pt x="50926" y="695579"/>
                  </a:lnTo>
                  <a:lnTo>
                    <a:pt x="121412" y="754380"/>
                  </a:lnTo>
                  <a:lnTo>
                    <a:pt x="276987" y="863727"/>
                  </a:lnTo>
                  <a:lnTo>
                    <a:pt x="534924" y="1010412"/>
                  </a:lnTo>
                  <a:lnTo>
                    <a:pt x="551434" y="942594"/>
                  </a:lnTo>
                  <a:lnTo>
                    <a:pt x="569595" y="915543"/>
                  </a:lnTo>
                  <a:lnTo>
                    <a:pt x="533400" y="917067"/>
                  </a:lnTo>
                  <a:lnTo>
                    <a:pt x="474599" y="888365"/>
                  </a:lnTo>
                  <a:lnTo>
                    <a:pt x="489712" y="829691"/>
                  </a:lnTo>
                  <a:lnTo>
                    <a:pt x="489712" y="770890"/>
                  </a:lnTo>
                  <a:lnTo>
                    <a:pt x="471677" y="721233"/>
                  </a:lnTo>
                  <a:lnTo>
                    <a:pt x="528827" y="590169"/>
                  </a:lnTo>
                  <a:lnTo>
                    <a:pt x="533400" y="537463"/>
                  </a:lnTo>
                  <a:lnTo>
                    <a:pt x="531876" y="485902"/>
                  </a:lnTo>
                  <a:lnTo>
                    <a:pt x="534924" y="446786"/>
                  </a:lnTo>
                  <a:lnTo>
                    <a:pt x="583184" y="418084"/>
                  </a:lnTo>
                  <a:lnTo>
                    <a:pt x="571119" y="363855"/>
                  </a:lnTo>
                  <a:lnTo>
                    <a:pt x="616331" y="296163"/>
                  </a:lnTo>
                  <a:lnTo>
                    <a:pt x="561975" y="261493"/>
                  </a:lnTo>
                  <a:lnTo>
                    <a:pt x="587629" y="220853"/>
                  </a:lnTo>
                  <a:lnTo>
                    <a:pt x="605789" y="187706"/>
                  </a:lnTo>
                  <a:lnTo>
                    <a:pt x="667512" y="144018"/>
                  </a:lnTo>
                  <a:lnTo>
                    <a:pt x="661543" y="79248"/>
                  </a:lnTo>
                  <a:lnTo>
                    <a:pt x="665988" y="34036"/>
                  </a:lnTo>
                  <a:close/>
                </a:path>
              </a:pathLst>
            </a:custGeom>
            <a:ln w="19812">
              <a:solidFill>
                <a:srgbClr val="FFFFFF"/>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5090160" y="3493008"/>
              <a:ext cx="732282" cy="1189482"/>
            </a:xfrm>
            <a:prstGeom prst="rect">
              <a:avLst/>
            </a:prstGeom>
          </p:spPr>
        </p:pic>
        <p:sp>
          <p:nvSpPr>
            <p:cNvPr id="13" name="object 13"/>
            <p:cNvSpPr/>
            <p:nvPr/>
          </p:nvSpPr>
          <p:spPr>
            <a:xfrm>
              <a:off x="5113782" y="3478530"/>
              <a:ext cx="711835" cy="1169035"/>
            </a:xfrm>
            <a:custGeom>
              <a:avLst/>
              <a:gdLst/>
              <a:ahLst/>
              <a:cxnLst/>
              <a:rect l="l" t="t" r="r" b="b"/>
              <a:pathLst>
                <a:path w="711835" h="1169035">
                  <a:moveTo>
                    <a:pt x="257047" y="0"/>
                  </a:moveTo>
                  <a:lnTo>
                    <a:pt x="0" y="533146"/>
                  </a:lnTo>
                  <a:lnTo>
                    <a:pt x="3047" y="579882"/>
                  </a:lnTo>
                  <a:lnTo>
                    <a:pt x="48387" y="646430"/>
                  </a:lnTo>
                  <a:lnTo>
                    <a:pt x="39242" y="700786"/>
                  </a:lnTo>
                  <a:lnTo>
                    <a:pt x="90677" y="791337"/>
                  </a:lnTo>
                  <a:lnTo>
                    <a:pt x="152907" y="967994"/>
                  </a:lnTo>
                  <a:lnTo>
                    <a:pt x="141096" y="1058672"/>
                  </a:lnTo>
                  <a:lnTo>
                    <a:pt x="172212" y="1109980"/>
                  </a:lnTo>
                  <a:lnTo>
                    <a:pt x="394462" y="1168908"/>
                  </a:lnTo>
                  <a:lnTo>
                    <a:pt x="593851" y="453009"/>
                  </a:lnTo>
                  <a:lnTo>
                    <a:pt x="711707" y="138938"/>
                  </a:lnTo>
                  <a:lnTo>
                    <a:pt x="257047" y="0"/>
                  </a:lnTo>
                  <a:close/>
                </a:path>
              </a:pathLst>
            </a:custGeom>
            <a:solidFill>
              <a:srgbClr val="F5B80E"/>
            </a:solidFill>
          </p:spPr>
          <p:txBody>
            <a:bodyPr wrap="square" lIns="0" tIns="0" rIns="0" bIns="0" rtlCol="0"/>
            <a:lstStyle/>
            <a:p>
              <a:endParaRPr/>
            </a:p>
          </p:txBody>
        </p:sp>
        <p:sp>
          <p:nvSpPr>
            <p:cNvPr id="14" name="object 14"/>
            <p:cNvSpPr/>
            <p:nvPr/>
          </p:nvSpPr>
          <p:spPr>
            <a:xfrm>
              <a:off x="5113782" y="3478530"/>
              <a:ext cx="711835" cy="1169035"/>
            </a:xfrm>
            <a:custGeom>
              <a:avLst/>
              <a:gdLst/>
              <a:ahLst/>
              <a:cxnLst/>
              <a:rect l="l" t="t" r="r" b="b"/>
              <a:pathLst>
                <a:path w="711835" h="1169035">
                  <a:moveTo>
                    <a:pt x="0" y="533146"/>
                  </a:moveTo>
                  <a:lnTo>
                    <a:pt x="257047" y="0"/>
                  </a:lnTo>
                  <a:lnTo>
                    <a:pt x="711707" y="138938"/>
                  </a:lnTo>
                  <a:lnTo>
                    <a:pt x="593851" y="453009"/>
                  </a:lnTo>
                  <a:lnTo>
                    <a:pt x="394462" y="1168908"/>
                  </a:lnTo>
                  <a:lnTo>
                    <a:pt x="172212" y="1109980"/>
                  </a:lnTo>
                  <a:lnTo>
                    <a:pt x="141096" y="1058672"/>
                  </a:lnTo>
                  <a:lnTo>
                    <a:pt x="152907" y="967994"/>
                  </a:lnTo>
                  <a:lnTo>
                    <a:pt x="90677" y="791337"/>
                  </a:lnTo>
                  <a:lnTo>
                    <a:pt x="39242" y="700786"/>
                  </a:lnTo>
                  <a:lnTo>
                    <a:pt x="48387" y="646430"/>
                  </a:lnTo>
                  <a:lnTo>
                    <a:pt x="3047" y="579882"/>
                  </a:lnTo>
                  <a:lnTo>
                    <a:pt x="0" y="533146"/>
                  </a:lnTo>
                  <a:close/>
                </a:path>
              </a:pathLst>
            </a:custGeom>
            <a:ln w="19812">
              <a:solidFill>
                <a:srgbClr val="FFFFFF"/>
              </a:solidFill>
            </a:ln>
          </p:spPr>
          <p:txBody>
            <a:bodyPr wrap="square" lIns="0" tIns="0" rIns="0" bIns="0" rtlCol="0"/>
            <a:lstStyle/>
            <a:p>
              <a:endParaRPr/>
            </a:p>
          </p:txBody>
        </p:sp>
        <p:pic>
          <p:nvPicPr>
            <p:cNvPr id="15" name="object 15"/>
            <p:cNvPicPr/>
            <p:nvPr/>
          </p:nvPicPr>
          <p:blipFill>
            <a:blip r:embed="rId5" cstate="print"/>
            <a:stretch>
              <a:fillRect/>
            </a:stretch>
          </p:blipFill>
          <p:spPr>
            <a:xfrm>
              <a:off x="5484875" y="3633216"/>
              <a:ext cx="701801" cy="1166622"/>
            </a:xfrm>
            <a:prstGeom prst="rect">
              <a:avLst/>
            </a:prstGeom>
          </p:spPr>
        </p:pic>
        <p:sp>
          <p:nvSpPr>
            <p:cNvPr id="16" name="object 16"/>
            <p:cNvSpPr/>
            <p:nvPr/>
          </p:nvSpPr>
          <p:spPr>
            <a:xfrm>
              <a:off x="5508498" y="3618738"/>
              <a:ext cx="681355" cy="1146175"/>
            </a:xfrm>
            <a:custGeom>
              <a:avLst/>
              <a:gdLst/>
              <a:ahLst/>
              <a:cxnLst/>
              <a:rect l="l" t="t" r="r" b="b"/>
              <a:pathLst>
                <a:path w="681354" h="1146175">
                  <a:moveTo>
                    <a:pt x="315722" y="0"/>
                  </a:moveTo>
                  <a:lnTo>
                    <a:pt x="196596" y="318388"/>
                  </a:lnTo>
                  <a:lnTo>
                    <a:pt x="98932" y="674243"/>
                  </a:lnTo>
                  <a:lnTo>
                    <a:pt x="0" y="1028445"/>
                  </a:lnTo>
                  <a:lnTo>
                    <a:pt x="550163" y="1146048"/>
                  </a:lnTo>
                  <a:lnTo>
                    <a:pt x="557656" y="960628"/>
                  </a:lnTo>
                  <a:lnTo>
                    <a:pt x="599693" y="619887"/>
                  </a:lnTo>
                  <a:lnTo>
                    <a:pt x="622300" y="413385"/>
                  </a:lnTo>
                  <a:lnTo>
                    <a:pt x="681227" y="77850"/>
                  </a:lnTo>
                  <a:lnTo>
                    <a:pt x="315722" y="0"/>
                  </a:lnTo>
                  <a:close/>
                </a:path>
              </a:pathLst>
            </a:custGeom>
            <a:solidFill>
              <a:srgbClr val="C4B797"/>
            </a:solidFill>
          </p:spPr>
          <p:txBody>
            <a:bodyPr wrap="square" lIns="0" tIns="0" rIns="0" bIns="0" rtlCol="0"/>
            <a:lstStyle/>
            <a:p>
              <a:endParaRPr/>
            </a:p>
          </p:txBody>
        </p:sp>
        <p:sp>
          <p:nvSpPr>
            <p:cNvPr id="17" name="object 17"/>
            <p:cNvSpPr/>
            <p:nvPr/>
          </p:nvSpPr>
          <p:spPr>
            <a:xfrm>
              <a:off x="5508498" y="3618738"/>
              <a:ext cx="681355" cy="1146175"/>
            </a:xfrm>
            <a:custGeom>
              <a:avLst/>
              <a:gdLst/>
              <a:ahLst/>
              <a:cxnLst/>
              <a:rect l="l" t="t" r="r" b="b"/>
              <a:pathLst>
                <a:path w="681354" h="1146175">
                  <a:moveTo>
                    <a:pt x="681227" y="77850"/>
                  </a:moveTo>
                  <a:lnTo>
                    <a:pt x="315722" y="0"/>
                  </a:lnTo>
                  <a:lnTo>
                    <a:pt x="196596" y="318388"/>
                  </a:lnTo>
                  <a:lnTo>
                    <a:pt x="98932" y="674243"/>
                  </a:lnTo>
                  <a:lnTo>
                    <a:pt x="0" y="1028445"/>
                  </a:lnTo>
                  <a:lnTo>
                    <a:pt x="550163" y="1146048"/>
                  </a:lnTo>
                  <a:lnTo>
                    <a:pt x="557656" y="960628"/>
                  </a:lnTo>
                  <a:lnTo>
                    <a:pt x="599693" y="619887"/>
                  </a:lnTo>
                  <a:lnTo>
                    <a:pt x="622300" y="413385"/>
                  </a:lnTo>
                  <a:lnTo>
                    <a:pt x="681227" y="77850"/>
                  </a:lnTo>
                  <a:close/>
                </a:path>
              </a:pathLst>
            </a:custGeom>
            <a:ln w="19812">
              <a:solidFill>
                <a:srgbClr val="FFFFFF"/>
              </a:solidFill>
            </a:ln>
          </p:spPr>
          <p:txBody>
            <a:bodyPr wrap="square" lIns="0" tIns="0" rIns="0" bIns="0" rtlCol="0"/>
            <a:lstStyle/>
            <a:p>
              <a:endParaRPr/>
            </a:p>
          </p:txBody>
        </p:sp>
        <p:pic>
          <p:nvPicPr>
            <p:cNvPr id="18" name="object 18"/>
            <p:cNvPicPr/>
            <p:nvPr/>
          </p:nvPicPr>
          <p:blipFill>
            <a:blip r:embed="rId6" cstate="print"/>
            <a:stretch>
              <a:fillRect/>
            </a:stretch>
          </p:blipFill>
          <p:spPr>
            <a:xfrm>
              <a:off x="6035039" y="3709416"/>
              <a:ext cx="817625" cy="1134618"/>
            </a:xfrm>
            <a:prstGeom prst="rect">
              <a:avLst/>
            </a:prstGeom>
          </p:spPr>
        </p:pic>
        <p:sp>
          <p:nvSpPr>
            <p:cNvPr id="19" name="object 19"/>
            <p:cNvSpPr/>
            <p:nvPr/>
          </p:nvSpPr>
          <p:spPr>
            <a:xfrm>
              <a:off x="6058662" y="3694938"/>
              <a:ext cx="797560" cy="1114425"/>
            </a:xfrm>
            <a:custGeom>
              <a:avLst/>
              <a:gdLst/>
              <a:ahLst/>
              <a:cxnLst/>
              <a:rect l="l" t="t" r="r" b="b"/>
              <a:pathLst>
                <a:path w="797559" h="1114425">
                  <a:moveTo>
                    <a:pt x="131572" y="0"/>
                  </a:moveTo>
                  <a:lnTo>
                    <a:pt x="72262" y="336423"/>
                  </a:lnTo>
                  <a:lnTo>
                    <a:pt x="49911" y="540257"/>
                  </a:lnTo>
                  <a:lnTo>
                    <a:pt x="8127" y="884047"/>
                  </a:lnTo>
                  <a:lnTo>
                    <a:pt x="0" y="1068832"/>
                  </a:lnTo>
                  <a:lnTo>
                    <a:pt x="402336" y="1114044"/>
                  </a:lnTo>
                  <a:lnTo>
                    <a:pt x="429513" y="746760"/>
                  </a:lnTo>
                  <a:lnTo>
                    <a:pt x="797052" y="347980"/>
                  </a:lnTo>
                  <a:lnTo>
                    <a:pt x="697230" y="299974"/>
                  </a:lnTo>
                  <a:lnTo>
                    <a:pt x="644270" y="322580"/>
                  </a:lnTo>
                  <a:lnTo>
                    <a:pt x="607948" y="318135"/>
                  </a:lnTo>
                  <a:lnTo>
                    <a:pt x="617092" y="284861"/>
                  </a:lnTo>
                  <a:lnTo>
                    <a:pt x="601980" y="239649"/>
                  </a:lnTo>
                  <a:lnTo>
                    <a:pt x="601980" y="221614"/>
                  </a:lnTo>
                  <a:lnTo>
                    <a:pt x="583818" y="191388"/>
                  </a:lnTo>
                  <a:lnTo>
                    <a:pt x="583818" y="155320"/>
                  </a:lnTo>
                  <a:lnTo>
                    <a:pt x="549020" y="146176"/>
                  </a:lnTo>
                  <a:lnTo>
                    <a:pt x="530860" y="155320"/>
                  </a:lnTo>
                  <a:lnTo>
                    <a:pt x="530860" y="186944"/>
                  </a:lnTo>
                  <a:lnTo>
                    <a:pt x="517270" y="189992"/>
                  </a:lnTo>
                  <a:lnTo>
                    <a:pt x="520318" y="149225"/>
                  </a:lnTo>
                  <a:lnTo>
                    <a:pt x="497586" y="119125"/>
                  </a:lnTo>
                  <a:lnTo>
                    <a:pt x="512698" y="76835"/>
                  </a:lnTo>
                  <a:lnTo>
                    <a:pt x="506603" y="33147"/>
                  </a:lnTo>
                  <a:lnTo>
                    <a:pt x="131572" y="0"/>
                  </a:lnTo>
                  <a:close/>
                </a:path>
              </a:pathLst>
            </a:custGeom>
            <a:solidFill>
              <a:srgbClr val="C4B797"/>
            </a:solidFill>
          </p:spPr>
          <p:txBody>
            <a:bodyPr wrap="square" lIns="0" tIns="0" rIns="0" bIns="0" rtlCol="0"/>
            <a:lstStyle/>
            <a:p>
              <a:endParaRPr/>
            </a:p>
          </p:txBody>
        </p:sp>
        <p:sp>
          <p:nvSpPr>
            <p:cNvPr id="20" name="object 20"/>
            <p:cNvSpPr/>
            <p:nvPr/>
          </p:nvSpPr>
          <p:spPr>
            <a:xfrm>
              <a:off x="6058662" y="3694938"/>
              <a:ext cx="797560" cy="1114425"/>
            </a:xfrm>
            <a:custGeom>
              <a:avLst/>
              <a:gdLst/>
              <a:ahLst/>
              <a:cxnLst/>
              <a:rect l="l" t="t" r="r" b="b"/>
              <a:pathLst>
                <a:path w="797559" h="1114425">
                  <a:moveTo>
                    <a:pt x="506603" y="33147"/>
                  </a:moveTo>
                  <a:lnTo>
                    <a:pt x="131572" y="0"/>
                  </a:lnTo>
                  <a:lnTo>
                    <a:pt x="72262" y="336423"/>
                  </a:lnTo>
                  <a:lnTo>
                    <a:pt x="49911" y="540257"/>
                  </a:lnTo>
                  <a:lnTo>
                    <a:pt x="8127" y="884047"/>
                  </a:lnTo>
                  <a:lnTo>
                    <a:pt x="0" y="1068832"/>
                  </a:lnTo>
                  <a:lnTo>
                    <a:pt x="402336" y="1114044"/>
                  </a:lnTo>
                  <a:lnTo>
                    <a:pt x="429513" y="746760"/>
                  </a:lnTo>
                  <a:lnTo>
                    <a:pt x="797052" y="347980"/>
                  </a:lnTo>
                  <a:lnTo>
                    <a:pt x="697230" y="299974"/>
                  </a:lnTo>
                  <a:lnTo>
                    <a:pt x="644270" y="322580"/>
                  </a:lnTo>
                  <a:lnTo>
                    <a:pt x="607948" y="318135"/>
                  </a:lnTo>
                  <a:lnTo>
                    <a:pt x="617092" y="284861"/>
                  </a:lnTo>
                  <a:lnTo>
                    <a:pt x="601980" y="239649"/>
                  </a:lnTo>
                  <a:lnTo>
                    <a:pt x="601980" y="221614"/>
                  </a:lnTo>
                  <a:lnTo>
                    <a:pt x="583818" y="191388"/>
                  </a:lnTo>
                  <a:lnTo>
                    <a:pt x="583818" y="155320"/>
                  </a:lnTo>
                  <a:lnTo>
                    <a:pt x="549020" y="146176"/>
                  </a:lnTo>
                  <a:lnTo>
                    <a:pt x="530860" y="155320"/>
                  </a:lnTo>
                  <a:lnTo>
                    <a:pt x="530860" y="186944"/>
                  </a:lnTo>
                  <a:lnTo>
                    <a:pt x="517270" y="189992"/>
                  </a:lnTo>
                  <a:lnTo>
                    <a:pt x="520318" y="149225"/>
                  </a:lnTo>
                  <a:lnTo>
                    <a:pt x="497586" y="119125"/>
                  </a:lnTo>
                  <a:lnTo>
                    <a:pt x="512698" y="76835"/>
                  </a:lnTo>
                  <a:lnTo>
                    <a:pt x="506603" y="33147"/>
                  </a:lnTo>
                  <a:close/>
                </a:path>
              </a:pathLst>
            </a:custGeom>
            <a:ln w="19812">
              <a:solidFill>
                <a:srgbClr val="FFFFFF"/>
              </a:solidFill>
            </a:ln>
          </p:spPr>
          <p:txBody>
            <a:bodyPr wrap="square" lIns="0" tIns="0" rIns="0" bIns="0" rtlCol="0"/>
            <a:lstStyle/>
            <a:p>
              <a:endParaRPr/>
            </a:p>
          </p:txBody>
        </p:sp>
        <p:pic>
          <p:nvPicPr>
            <p:cNvPr id="21" name="object 21"/>
            <p:cNvPicPr/>
            <p:nvPr/>
          </p:nvPicPr>
          <p:blipFill>
            <a:blip r:embed="rId7" cstate="print"/>
            <a:stretch>
              <a:fillRect/>
            </a:stretch>
          </p:blipFill>
          <p:spPr>
            <a:xfrm>
              <a:off x="6437375" y="4056888"/>
              <a:ext cx="1480566" cy="1439418"/>
            </a:xfrm>
            <a:prstGeom prst="rect">
              <a:avLst/>
            </a:prstGeom>
          </p:spPr>
        </p:pic>
        <p:sp>
          <p:nvSpPr>
            <p:cNvPr id="22" name="object 22"/>
            <p:cNvSpPr/>
            <p:nvPr/>
          </p:nvSpPr>
          <p:spPr>
            <a:xfrm>
              <a:off x="6460998" y="4042410"/>
              <a:ext cx="1460500" cy="1419225"/>
            </a:xfrm>
            <a:custGeom>
              <a:avLst/>
              <a:gdLst/>
              <a:ahLst/>
              <a:cxnLst/>
              <a:rect l="l" t="t" r="r" b="b"/>
              <a:pathLst>
                <a:path w="1460500" h="1419225">
                  <a:moveTo>
                    <a:pt x="972947" y="1124584"/>
                  </a:moveTo>
                  <a:lnTo>
                    <a:pt x="977392" y="1183385"/>
                  </a:lnTo>
                  <a:lnTo>
                    <a:pt x="960881" y="1231773"/>
                  </a:lnTo>
                  <a:lnTo>
                    <a:pt x="963929" y="1296670"/>
                  </a:lnTo>
                  <a:lnTo>
                    <a:pt x="922908" y="1338198"/>
                  </a:lnTo>
                  <a:lnTo>
                    <a:pt x="890904" y="1383537"/>
                  </a:lnTo>
                  <a:lnTo>
                    <a:pt x="872235" y="1416177"/>
                  </a:lnTo>
                  <a:lnTo>
                    <a:pt x="923162" y="1418843"/>
                  </a:lnTo>
                  <a:lnTo>
                    <a:pt x="1001522" y="1369059"/>
                  </a:lnTo>
                  <a:lnTo>
                    <a:pt x="1182497" y="1305305"/>
                  </a:lnTo>
                  <a:lnTo>
                    <a:pt x="1174115" y="1281811"/>
                  </a:lnTo>
                  <a:lnTo>
                    <a:pt x="1096518" y="1278508"/>
                  </a:lnTo>
                  <a:lnTo>
                    <a:pt x="1137284" y="1224152"/>
                  </a:lnTo>
                  <a:lnTo>
                    <a:pt x="1236852" y="1192530"/>
                  </a:lnTo>
                  <a:lnTo>
                    <a:pt x="1305104" y="1192530"/>
                  </a:lnTo>
                  <a:lnTo>
                    <a:pt x="1321307" y="1168272"/>
                  </a:lnTo>
                  <a:lnTo>
                    <a:pt x="1322890" y="1166876"/>
                  </a:lnTo>
                  <a:lnTo>
                    <a:pt x="1080007" y="1166876"/>
                  </a:lnTo>
                  <a:lnTo>
                    <a:pt x="1019682" y="1151763"/>
                  </a:lnTo>
                  <a:lnTo>
                    <a:pt x="972947" y="1124584"/>
                  </a:lnTo>
                  <a:close/>
                </a:path>
                <a:path w="1460500" h="1419225">
                  <a:moveTo>
                    <a:pt x="1305104" y="1192530"/>
                  </a:moveTo>
                  <a:lnTo>
                    <a:pt x="1236852" y="1192530"/>
                  </a:lnTo>
                  <a:lnTo>
                    <a:pt x="1300099" y="1200023"/>
                  </a:lnTo>
                  <a:lnTo>
                    <a:pt x="1305104" y="1192530"/>
                  </a:lnTo>
                  <a:close/>
                </a:path>
                <a:path w="1460500" h="1419225">
                  <a:moveTo>
                    <a:pt x="1309729" y="1023492"/>
                  </a:moveTo>
                  <a:lnTo>
                    <a:pt x="914146" y="1023492"/>
                  </a:lnTo>
                  <a:lnTo>
                    <a:pt x="995552" y="1046098"/>
                  </a:lnTo>
                  <a:lnTo>
                    <a:pt x="1046860" y="1064259"/>
                  </a:lnTo>
                  <a:lnTo>
                    <a:pt x="1092073" y="1136650"/>
                  </a:lnTo>
                  <a:lnTo>
                    <a:pt x="1067943" y="1150239"/>
                  </a:lnTo>
                  <a:lnTo>
                    <a:pt x="1080007" y="1166876"/>
                  </a:lnTo>
                  <a:lnTo>
                    <a:pt x="1322890" y="1166876"/>
                  </a:lnTo>
                  <a:lnTo>
                    <a:pt x="1459992" y="1045844"/>
                  </a:lnTo>
                  <a:lnTo>
                    <a:pt x="1449434" y="1027938"/>
                  </a:lnTo>
                  <a:lnTo>
                    <a:pt x="1318259" y="1027938"/>
                  </a:lnTo>
                  <a:lnTo>
                    <a:pt x="1309729" y="1023492"/>
                  </a:lnTo>
                  <a:close/>
                </a:path>
                <a:path w="1460500" h="1419225">
                  <a:moveTo>
                    <a:pt x="1072051" y="864996"/>
                  </a:moveTo>
                  <a:lnTo>
                    <a:pt x="701167" y="864996"/>
                  </a:lnTo>
                  <a:lnTo>
                    <a:pt x="692150" y="898270"/>
                  </a:lnTo>
                  <a:lnTo>
                    <a:pt x="725297" y="919352"/>
                  </a:lnTo>
                  <a:lnTo>
                    <a:pt x="719327" y="950976"/>
                  </a:lnTo>
                  <a:lnTo>
                    <a:pt x="742187" y="969137"/>
                  </a:lnTo>
                  <a:lnTo>
                    <a:pt x="737997" y="1014729"/>
                  </a:lnTo>
                  <a:lnTo>
                    <a:pt x="759078" y="1027429"/>
                  </a:lnTo>
                  <a:lnTo>
                    <a:pt x="775080" y="1059052"/>
                  </a:lnTo>
                  <a:lnTo>
                    <a:pt x="832738" y="1032509"/>
                  </a:lnTo>
                  <a:lnTo>
                    <a:pt x="914146" y="1023492"/>
                  </a:lnTo>
                  <a:lnTo>
                    <a:pt x="1309729" y="1023492"/>
                  </a:lnTo>
                  <a:lnTo>
                    <a:pt x="1245870" y="990219"/>
                  </a:lnTo>
                  <a:lnTo>
                    <a:pt x="1140332" y="972184"/>
                  </a:lnTo>
                  <a:lnTo>
                    <a:pt x="1076959" y="896746"/>
                  </a:lnTo>
                  <a:lnTo>
                    <a:pt x="1072051" y="864996"/>
                  </a:lnTo>
                  <a:close/>
                </a:path>
                <a:path w="1460500" h="1419225">
                  <a:moveTo>
                    <a:pt x="1429893" y="994790"/>
                  </a:moveTo>
                  <a:lnTo>
                    <a:pt x="1318259" y="1027938"/>
                  </a:lnTo>
                  <a:lnTo>
                    <a:pt x="1449434" y="1027938"/>
                  </a:lnTo>
                  <a:lnTo>
                    <a:pt x="1429893" y="994790"/>
                  </a:lnTo>
                  <a:close/>
                </a:path>
                <a:path w="1460500" h="1419225">
                  <a:moveTo>
                    <a:pt x="393573" y="0"/>
                  </a:moveTo>
                  <a:lnTo>
                    <a:pt x="27177" y="398398"/>
                  </a:lnTo>
                  <a:lnTo>
                    <a:pt x="0" y="766952"/>
                  </a:lnTo>
                  <a:lnTo>
                    <a:pt x="91058" y="820038"/>
                  </a:lnTo>
                  <a:lnTo>
                    <a:pt x="164337" y="823976"/>
                  </a:lnTo>
                  <a:lnTo>
                    <a:pt x="226186" y="871092"/>
                  </a:lnTo>
                  <a:lnTo>
                    <a:pt x="269367" y="868933"/>
                  </a:lnTo>
                  <a:lnTo>
                    <a:pt x="304546" y="855598"/>
                  </a:lnTo>
                  <a:lnTo>
                    <a:pt x="394630" y="855598"/>
                  </a:lnTo>
                  <a:lnTo>
                    <a:pt x="417702" y="828801"/>
                  </a:lnTo>
                  <a:lnTo>
                    <a:pt x="465962" y="816737"/>
                  </a:lnTo>
                  <a:lnTo>
                    <a:pt x="452374" y="794131"/>
                  </a:lnTo>
                  <a:lnTo>
                    <a:pt x="485521" y="780541"/>
                  </a:lnTo>
                  <a:lnTo>
                    <a:pt x="1058993" y="780541"/>
                  </a:lnTo>
                  <a:lnTo>
                    <a:pt x="1033272" y="614171"/>
                  </a:lnTo>
                  <a:lnTo>
                    <a:pt x="1027176" y="541782"/>
                  </a:lnTo>
                  <a:lnTo>
                    <a:pt x="983487" y="501014"/>
                  </a:lnTo>
                  <a:lnTo>
                    <a:pt x="956309" y="497966"/>
                  </a:lnTo>
                  <a:lnTo>
                    <a:pt x="932179" y="452754"/>
                  </a:lnTo>
                  <a:lnTo>
                    <a:pt x="877951" y="411988"/>
                  </a:lnTo>
                  <a:lnTo>
                    <a:pt x="820674" y="348614"/>
                  </a:lnTo>
                  <a:lnTo>
                    <a:pt x="832738" y="326008"/>
                  </a:lnTo>
                  <a:lnTo>
                    <a:pt x="820674" y="301878"/>
                  </a:lnTo>
                  <a:lnTo>
                    <a:pt x="828167" y="274700"/>
                  </a:lnTo>
                  <a:lnTo>
                    <a:pt x="800988" y="229362"/>
                  </a:lnTo>
                  <a:lnTo>
                    <a:pt x="807084" y="175006"/>
                  </a:lnTo>
                  <a:lnTo>
                    <a:pt x="797941" y="144906"/>
                  </a:lnTo>
                  <a:lnTo>
                    <a:pt x="768024" y="138810"/>
                  </a:lnTo>
                  <a:lnTo>
                    <a:pt x="637921" y="138810"/>
                  </a:lnTo>
                  <a:lnTo>
                    <a:pt x="560958" y="99567"/>
                  </a:lnTo>
                  <a:lnTo>
                    <a:pt x="479551" y="67944"/>
                  </a:lnTo>
                  <a:lnTo>
                    <a:pt x="458470" y="34670"/>
                  </a:lnTo>
                  <a:lnTo>
                    <a:pt x="393573" y="0"/>
                  </a:lnTo>
                  <a:close/>
                </a:path>
                <a:path w="1460500" h="1419225">
                  <a:moveTo>
                    <a:pt x="1058993" y="780541"/>
                  </a:moveTo>
                  <a:lnTo>
                    <a:pt x="485521" y="780541"/>
                  </a:lnTo>
                  <a:lnTo>
                    <a:pt x="538352" y="792607"/>
                  </a:lnTo>
                  <a:lnTo>
                    <a:pt x="592581" y="794131"/>
                  </a:lnTo>
                  <a:lnTo>
                    <a:pt x="606171" y="833373"/>
                  </a:lnTo>
                  <a:lnTo>
                    <a:pt x="634873" y="871092"/>
                  </a:lnTo>
                  <a:lnTo>
                    <a:pt x="701167" y="864996"/>
                  </a:lnTo>
                  <a:lnTo>
                    <a:pt x="1072051" y="864996"/>
                  </a:lnTo>
                  <a:lnTo>
                    <a:pt x="1058993" y="780541"/>
                  </a:lnTo>
                  <a:close/>
                </a:path>
                <a:path w="1460500" h="1419225">
                  <a:moveTo>
                    <a:pt x="394630" y="855598"/>
                  </a:moveTo>
                  <a:lnTo>
                    <a:pt x="304546" y="855598"/>
                  </a:lnTo>
                  <a:lnTo>
                    <a:pt x="385445" y="866266"/>
                  </a:lnTo>
                  <a:lnTo>
                    <a:pt x="394630" y="855598"/>
                  </a:lnTo>
                  <a:close/>
                </a:path>
                <a:path w="1460500" h="1419225">
                  <a:moveTo>
                    <a:pt x="723773" y="129793"/>
                  </a:moveTo>
                  <a:lnTo>
                    <a:pt x="637921" y="138810"/>
                  </a:lnTo>
                  <a:lnTo>
                    <a:pt x="768024" y="138810"/>
                  </a:lnTo>
                  <a:lnTo>
                    <a:pt x="723773" y="129793"/>
                  </a:lnTo>
                  <a:close/>
                </a:path>
              </a:pathLst>
            </a:custGeom>
            <a:solidFill>
              <a:srgbClr val="C4B797"/>
            </a:solidFill>
          </p:spPr>
          <p:txBody>
            <a:bodyPr wrap="square" lIns="0" tIns="0" rIns="0" bIns="0" rtlCol="0"/>
            <a:lstStyle/>
            <a:p>
              <a:endParaRPr/>
            </a:p>
          </p:txBody>
        </p:sp>
        <p:sp>
          <p:nvSpPr>
            <p:cNvPr id="23" name="object 23"/>
            <p:cNvSpPr/>
            <p:nvPr/>
          </p:nvSpPr>
          <p:spPr>
            <a:xfrm>
              <a:off x="6460998" y="4042410"/>
              <a:ext cx="1460500" cy="1419225"/>
            </a:xfrm>
            <a:custGeom>
              <a:avLst/>
              <a:gdLst/>
              <a:ahLst/>
              <a:cxnLst/>
              <a:rect l="l" t="t" r="r" b="b"/>
              <a:pathLst>
                <a:path w="1460500" h="1419225">
                  <a:moveTo>
                    <a:pt x="91058" y="820038"/>
                  </a:moveTo>
                  <a:lnTo>
                    <a:pt x="164337" y="823976"/>
                  </a:lnTo>
                  <a:lnTo>
                    <a:pt x="226186" y="871092"/>
                  </a:lnTo>
                  <a:lnTo>
                    <a:pt x="269367" y="868933"/>
                  </a:lnTo>
                  <a:lnTo>
                    <a:pt x="304546" y="855598"/>
                  </a:lnTo>
                  <a:lnTo>
                    <a:pt x="385445" y="866266"/>
                  </a:lnTo>
                  <a:lnTo>
                    <a:pt x="417702" y="828801"/>
                  </a:lnTo>
                  <a:lnTo>
                    <a:pt x="465962" y="816737"/>
                  </a:lnTo>
                  <a:lnTo>
                    <a:pt x="452374" y="794131"/>
                  </a:lnTo>
                  <a:lnTo>
                    <a:pt x="485521" y="780541"/>
                  </a:lnTo>
                  <a:lnTo>
                    <a:pt x="538352" y="792607"/>
                  </a:lnTo>
                  <a:lnTo>
                    <a:pt x="592581" y="794131"/>
                  </a:lnTo>
                  <a:lnTo>
                    <a:pt x="606171" y="833373"/>
                  </a:lnTo>
                  <a:lnTo>
                    <a:pt x="634873" y="871092"/>
                  </a:lnTo>
                  <a:lnTo>
                    <a:pt x="701167" y="864996"/>
                  </a:lnTo>
                  <a:lnTo>
                    <a:pt x="692150" y="898270"/>
                  </a:lnTo>
                  <a:lnTo>
                    <a:pt x="725297" y="919352"/>
                  </a:lnTo>
                  <a:lnTo>
                    <a:pt x="719327" y="950976"/>
                  </a:lnTo>
                  <a:lnTo>
                    <a:pt x="742187" y="969137"/>
                  </a:lnTo>
                  <a:lnTo>
                    <a:pt x="737997" y="1014729"/>
                  </a:lnTo>
                  <a:lnTo>
                    <a:pt x="759078" y="1027429"/>
                  </a:lnTo>
                  <a:lnTo>
                    <a:pt x="775080" y="1059052"/>
                  </a:lnTo>
                  <a:lnTo>
                    <a:pt x="832738" y="1032509"/>
                  </a:lnTo>
                  <a:lnTo>
                    <a:pt x="914146" y="1023492"/>
                  </a:lnTo>
                  <a:lnTo>
                    <a:pt x="995552" y="1046098"/>
                  </a:lnTo>
                  <a:lnTo>
                    <a:pt x="1046860" y="1064259"/>
                  </a:lnTo>
                  <a:lnTo>
                    <a:pt x="1092073" y="1136650"/>
                  </a:lnTo>
                  <a:lnTo>
                    <a:pt x="1067943" y="1150239"/>
                  </a:lnTo>
                  <a:lnTo>
                    <a:pt x="1080007" y="1166876"/>
                  </a:lnTo>
                  <a:lnTo>
                    <a:pt x="1019682" y="1151763"/>
                  </a:lnTo>
                  <a:lnTo>
                    <a:pt x="972947" y="1124584"/>
                  </a:lnTo>
                  <a:lnTo>
                    <a:pt x="977392" y="1183385"/>
                  </a:lnTo>
                  <a:lnTo>
                    <a:pt x="960881" y="1231773"/>
                  </a:lnTo>
                  <a:lnTo>
                    <a:pt x="963929" y="1296670"/>
                  </a:lnTo>
                  <a:lnTo>
                    <a:pt x="922908" y="1338198"/>
                  </a:lnTo>
                  <a:lnTo>
                    <a:pt x="890904" y="1383537"/>
                  </a:lnTo>
                  <a:lnTo>
                    <a:pt x="872235" y="1416177"/>
                  </a:lnTo>
                  <a:lnTo>
                    <a:pt x="923162" y="1418843"/>
                  </a:lnTo>
                  <a:lnTo>
                    <a:pt x="1001522" y="1369059"/>
                  </a:lnTo>
                  <a:lnTo>
                    <a:pt x="1182497" y="1305305"/>
                  </a:lnTo>
                  <a:lnTo>
                    <a:pt x="1174115" y="1281811"/>
                  </a:lnTo>
                  <a:lnTo>
                    <a:pt x="1096518" y="1278508"/>
                  </a:lnTo>
                  <a:lnTo>
                    <a:pt x="1137284" y="1224152"/>
                  </a:lnTo>
                  <a:lnTo>
                    <a:pt x="1236852" y="1192530"/>
                  </a:lnTo>
                  <a:lnTo>
                    <a:pt x="1300099" y="1200023"/>
                  </a:lnTo>
                  <a:lnTo>
                    <a:pt x="1321307" y="1168272"/>
                  </a:lnTo>
                  <a:lnTo>
                    <a:pt x="1459992" y="1045844"/>
                  </a:lnTo>
                  <a:lnTo>
                    <a:pt x="1429893" y="994790"/>
                  </a:lnTo>
                  <a:lnTo>
                    <a:pt x="1318259" y="1027938"/>
                  </a:lnTo>
                  <a:lnTo>
                    <a:pt x="1245870" y="990219"/>
                  </a:lnTo>
                  <a:lnTo>
                    <a:pt x="1140332" y="972184"/>
                  </a:lnTo>
                  <a:lnTo>
                    <a:pt x="1076959" y="896746"/>
                  </a:lnTo>
                  <a:lnTo>
                    <a:pt x="1033272" y="614171"/>
                  </a:lnTo>
                  <a:lnTo>
                    <a:pt x="1027176" y="541782"/>
                  </a:lnTo>
                  <a:lnTo>
                    <a:pt x="983487" y="501014"/>
                  </a:lnTo>
                  <a:lnTo>
                    <a:pt x="956309" y="497966"/>
                  </a:lnTo>
                  <a:lnTo>
                    <a:pt x="932179" y="452754"/>
                  </a:lnTo>
                  <a:lnTo>
                    <a:pt x="877951" y="411988"/>
                  </a:lnTo>
                  <a:lnTo>
                    <a:pt x="820674" y="348614"/>
                  </a:lnTo>
                  <a:lnTo>
                    <a:pt x="832738" y="326008"/>
                  </a:lnTo>
                  <a:lnTo>
                    <a:pt x="820674" y="301878"/>
                  </a:lnTo>
                  <a:lnTo>
                    <a:pt x="828167" y="274700"/>
                  </a:lnTo>
                  <a:lnTo>
                    <a:pt x="800988" y="229362"/>
                  </a:lnTo>
                  <a:lnTo>
                    <a:pt x="807084" y="175006"/>
                  </a:lnTo>
                  <a:lnTo>
                    <a:pt x="797941" y="144906"/>
                  </a:lnTo>
                  <a:lnTo>
                    <a:pt x="723773" y="129793"/>
                  </a:lnTo>
                  <a:lnTo>
                    <a:pt x="637921" y="138810"/>
                  </a:lnTo>
                  <a:lnTo>
                    <a:pt x="560958" y="99567"/>
                  </a:lnTo>
                  <a:lnTo>
                    <a:pt x="479551" y="67944"/>
                  </a:lnTo>
                  <a:lnTo>
                    <a:pt x="458470" y="34670"/>
                  </a:lnTo>
                  <a:lnTo>
                    <a:pt x="393573" y="0"/>
                  </a:lnTo>
                  <a:lnTo>
                    <a:pt x="27177" y="398398"/>
                  </a:lnTo>
                  <a:lnTo>
                    <a:pt x="0" y="766952"/>
                  </a:lnTo>
                  <a:lnTo>
                    <a:pt x="91058" y="820038"/>
                  </a:lnTo>
                  <a:close/>
                </a:path>
              </a:pathLst>
            </a:custGeom>
            <a:ln w="19812">
              <a:solidFill>
                <a:srgbClr val="FFFFFF"/>
              </a:solidFill>
            </a:ln>
          </p:spPr>
          <p:txBody>
            <a:bodyPr wrap="square" lIns="0" tIns="0" rIns="0" bIns="0" rtlCol="0"/>
            <a:lstStyle/>
            <a:p>
              <a:endParaRPr/>
            </a:p>
          </p:txBody>
        </p:sp>
        <p:pic>
          <p:nvPicPr>
            <p:cNvPr id="24" name="object 24"/>
            <p:cNvPicPr/>
            <p:nvPr/>
          </p:nvPicPr>
          <p:blipFill>
            <a:blip r:embed="rId8" cstate="print"/>
            <a:stretch>
              <a:fillRect/>
            </a:stretch>
          </p:blipFill>
          <p:spPr>
            <a:xfrm>
              <a:off x="8037575" y="3515868"/>
              <a:ext cx="762762" cy="816102"/>
            </a:xfrm>
            <a:prstGeom prst="rect">
              <a:avLst/>
            </a:prstGeom>
          </p:spPr>
        </p:pic>
        <p:sp>
          <p:nvSpPr>
            <p:cNvPr id="25" name="object 25"/>
            <p:cNvSpPr/>
            <p:nvPr/>
          </p:nvSpPr>
          <p:spPr>
            <a:xfrm>
              <a:off x="8061198" y="3501390"/>
              <a:ext cx="742315" cy="795655"/>
            </a:xfrm>
            <a:custGeom>
              <a:avLst/>
              <a:gdLst/>
              <a:ahLst/>
              <a:cxnLst/>
              <a:rect l="l" t="t" r="r" b="b"/>
              <a:pathLst>
                <a:path w="742315" h="795654">
                  <a:moveTo>
                    <a:pt x="13588" y="0"/>
                  </a:moveTo>
                  <a:lnTo>
                    <a:pt x="0" y="4572"/>
                  </a:lnTo>
                  <a:lnTo>
                    <a:pt x="27050" y="69342"/>
                  </a:lnTo>
                  <a:lnTo>
                    <a:pt x="27050" y="118999"/>
                  </a:lnTo>
                  <a:lnTo>
                    <a:pt x="79755" y="109982"/>
                  </a:lnTo>
                  <a:lnTo>
                    <a:pt x="76707" y="185293"/>
                  </a:lnTo>
                  <a:lnTo>
                    <a:pt x="112902" y="244094"/>
                  </a:lnTo>
                  <a:lnTo>
                    <a:pt x="171576" y="367665"/>
                  </a:lnTo>
                  <a:lnTo>
                    <a:pt x="230250" y="476123"/>
                  </a:lnTo>
                  <a:lnTo>
                    <a:pt x="133984" y="521335"/>
                  </a:lnTo>
                  <a:lnTo>
                    <a:pt x="63246" y="501777"/>
                  </a:lnTo>
                  <a:lnTo>
                    <a:pt x="58674" y="537845"/>
                  </a:lnTo>
                  <a:lnTo>
                    <a:pt x="40640" y="584581"/>
                  </a:lnTo>
                  <a:lnTo>
                    <a:pt x="54228" y="629793"/>
                  </a:lnTo>
                  <a:lnTo>
                    <a:pt x="102361" y="664464"/>
                  </a:lnTo>
                  <a:lnTo>
                    <a:pt x="99313" y="711200"/>
                  </a:lnTo>
                  <a:lnTo>
                    <a:pt x="126365" y="727710"/>
                  </a:lnTo>
                  <a:lnTo>
                    <a:pt x="161035" y="706628"/>
                  </a:lnTo>
                  <a:lnTo>
                    <a:pt x="162559" y="751840"/>
                  </a:lnTo>
                  <a:lnTo>
                    <a:pt x="221233" y="777494"/>
                  </a:lnTo>
                  <a:lnTo>
                    <a:pt x="230250" y="751840"/>
                  </a:lnTo>
                  <a:lnTo>
                    <a:pt x="248284" y="786511"/>
                  </a:lnTo>
                  <a:lnTo>
                    <a:pt x="282955" y="795528"/>
                  </a:lnTo>
                  <a:lnTo>
                    <a:pt x="296418" y="759333"/>
                  </a:lnTo>
                  <a:lnTo>
                    <a:pt x="287400" y="706628"/>
                  </a:lnTo>
                  <a:lnTo>
                    <a:pt x="341629" y="738251"/>
                  </a:lnTo>
                  <a:lnTo>
                    <a:pt x="442468" y="693039"/>
                  </a:lnTo>
                  <a:lnTo>
                    <a:pt x="662177" y="589153"/>
                  </a:lnTo>
                  <a:lnTo>
                    <a:pt x="684149" y="629793"/>
                  </a:lnTo>
                  <a:lnTo>
                    <a:pt x="720851" y="578612"/>
                  </a:lnTo>
                  <a:lnTo>
                    <a:pt x="742187" y="548767"/>
                  </a:lnTo>
                  <a:lnTo>
                    <a:pt x="699770" y="519811"/>
                  </a:lnTo>
                  <a:lnTo>
                    <a:pt x="672719" y="438404"/>
                  </a:lnTo>
                  <a:lnTo>
                    <a:pt x="598931" y="439928"/>
                  </a:lnTo>
                  <a:lnTo>
                    <a:pt x="555244" y="412877"/>
                  </a:lnTo>
                  <a:lnTo>
                    <a:pt x="519175" y="444500"/>
                  </a:lnTo>
                  <a:lnTo>
                    <a:pt x="487552" y="510794"/>
                  </a:lnTo>
                  <a:lnTo>
                    <a:pt x="455929" y="556006"/>
                  </a:lnTo>
                  <a:lnTo>
                    <a:pt x="433450" y="539369"/>
                  </a:lnTo>
                  <a:lnTo>
                    <a:pt x="454405" y="494157"/>
                  </a:lnTo>
                  <a:lnTo>
                    <a:pt x="541781" y="375158"/>
                  </a:lnTo>
                  <a:lnTo>
                    <a:pt x="473963" y="393192"/>
                  </a:lnTo>
                  <a:lnTo>
                    <a:pt x="409321" y="376682"/>
                  </a:lnTo>
                  <a:lnTo>
                    <a:pt x="284352" y="331470"/>
                  </a:lnTo>
                  <a:lnTo>
                    <a:pt x="221233" y="290830"/>
                  </a:lnTo>
                  <a:lnTo>
                    <a:pt x="251332" y="254635"/>
                  </a:lnTo>
                  <a:lnTo>
                    <a:pt x="228726" y="239522"/>
                  </a:lnTo>
                  <a:lnTo>
                    <a:pt x="180594" y="227457"/>
                  </a:lnTo>
                  <a:lnTo>
                    <a:pt x="198627" y="195834"/>
                  </a:lnTo>
                  <a:lnTo>
                    <a:pt x="139953" y="146177"/>
                  </a:lnTo>
                  <a:lnTo>
                    <a:pt x="117348" y="117475"/>
                  </a:lnTo>
                  <a:lnTo>
                    <a:pt x="52704" y="78359"/>
                  </a:lnTo>
                  <a:lnTo>
                    <a:pt x="13588" y="0"/>
                  </a:lnTo>
                  <a:close/>
                </a:path>
              </a:pathLst>
            </a:custGeom>
            <a:solidFill>
              <a:srgbClr val="C4B797"/>
            </a:solidFill>
          </p:spPr>
          <p:txBody>
            <a:bodyPr wrap="square" lIns="0" tIns="0" rIns="0" bIns="0" rtlCol="0"/>
            <a:lstStyle/>
            <a:p>
              <a:endParaRPr/>
            </a:p>
          </p:txBody>
        </p:sp>
        <p:sp>
          <p:nvSpPr>
            <p:cNvPr id="26" name="object 26"/>
            <p:cNvSpPr/>
            <p:nvPr/>
          </p:nvSpPr>
          <p:spPr>
            <a:xfrm>
              <a:off x="8061198" y="3501390"/>
              <a:ext cx="742315" cy="795655"/>
            </a:xfrm>
            <a:custGeom>
              <a:avLst/>
              <a:gdLst/>
              <a:ahLst/>
              <a:cxnLst/>
              <a:rect l="l" t="t" r="r" b="b"/>
              <a:pathLst>
                <a:path w="742315" h="795654">
                  <a:moveTo>
                    <a:pt x="720851" y="578612"/>
                  </a:moveTo>
                  <a:lnTo>
                    <a:pt x="684149" y="629793"/>
                  </a:lnTo>
                  <a:lnTo>
                    <a:pt x="662177" y="589153"/>
                  </a:lnTo>
                  <a:lnTo>
                    <a:pt x="442468" y="693039"/>
                  </a:lnTo>
                  <a:lnTo>
                    <a:pt x="341629" y="738251"/>
                  </a:lnTo>
                  <a:lnTo>
                    <a:pt x="287400" y="706628"/>
                  </a:lnTo>
                  <a:lnTo>
                    <a:pt x="296418" y="759333"/>
                  </a:lnTo>
                  <a:lnTo>
                    <a:pt x="282955" y="795528"/>
                  </a:lnTo>
                  <a:lnTo>
                    <a:pt x="248284" y="786511"/>
                  </a:lnTo>
                  <a:lnTo>
                    <a:pt x="230250" y="751840"/>
                  </a:lnTo>
                  <a:lnTo>
                    <a:pt x="221233" y="777494"/>
                  </a:lnTo>
                  <a:lnTo>
                    <a:pt x="162559" y="751840"/>
                  </a:lnTo>
                  <a:lnTo>
                    <a:pt x="161035" y="706628"/>
                  </a:lnTo>
                  <a:lnTo>
                    <a:pt x="126365" y="727710"/>
                  </a:lnTo>
                  <a:lnTo>
                    <a:pt x="99313" y="711200"/>
                  </a:lnTo>
                  <a:lnTo>
                    <a:pt x="102361" y="664464"/>
                  </a:lnTo>
                  <a:lnTo>
                    <a:pt x="54228" y="629793"/>
                  </a:lnTo>
                  <a:lnTo>
                    <a:pt x="40640" y="584581"/>
                  </a:lnTo>
                  <a:lnTo>
                    <a:pt x="58674" y="537845"/>
                  </a:lnTo>
                  <a:lnTo>
                    <a:pt x="63246" y="501777"/>
                  </a:lnTo>
                  <a:lnTo>
                    <a:pt x="133984" y="521335"/>
                  </a:lnTo>
                  <a:lnTo>
                    <a:pt x="230250" y="476123"/>
                  </a:lnTo>
                  <a:lnTo>
                    <a:pt x="171576" y="367665"/>
                  </a:lnTo>
                  <a:lnTo>
                    <a:pt x="112902" y="244094"/>
                  </a:lnTo>
                  <a:lnTo>
                    <a:pt x="76707" y="185293"/>
                  </a:lnTo>
                  <a:lnTo>
                    <a:pt x="79755" y="109982"/>
                  </a:lnTo>
                  <a:lnTo>
                    <a:pt x="27050" y="118999"/>
                  </a:lnTo>
                  <a:lnTo>
                    <a:pt x="27050" y="69342"/>
                  </a:lnTo>
                  <a:lnTo>
                    <a:pt x="0" y="4572"/>
                  </a:lnTo>
                  <a:lnTo>
                    <a:pt x="13588" y="0"/>
                  </a:lnTo>
                  <a:lnTo>
                    <a:pt x="52704" y="78359"/>
                  </a:lnTo>
                  <a:lnTo>
                    <a:pt x="117348" y="117475"/>
                  </a:lnTo>
                  <a:lnTo>
                    <a:pt x="139953" y="146177"/>
                  </a:lnTo>
                  <a:lnTo>
                    <a:pt x="198627" y="195834"/>
                  </a:lnTo>
                  <a:lnTo>
                    <a:pt x="180594" y="227457"/>
                  </a:lnTo>
                  <a:lnTo>
                    <a:pt x="228726" y="239522"/>
                  </a:lnTo>
                  <a:lnTo>
                    <a:pt x="251332" y="254635"/>
                  </a:lnTo>
                  <a:lnTo>
                    <a:pt x="221233" y="290830"/>
                  </a:lnTo>
                  <a:lnTo>
                    <a:pt x="284352" y="331470"/>
                  </a:lnTo>
                  <a:lnTo>
                    <a:pt x="409321" y="376682"/>
                  </a:lnTo>
                  <a:lnTo>
                    <a:pt x="473963" y="393192"/>
                  </a:lnTo>
                  <a:lnTo>
                    <a:pt x="541781" y="375158"/>
                  </a:lnTo>
                  <a:lnTo>
                    <a:pt x="454405" y="494157"/>
                  </a:lnTo>
                  <a:lnTo>
                    <a:pt x="433450" y="539369"/>
                  </a:lnTo>
                  <a:lnTo>
                    <a:pt x="455929" y="556006"/>
                  </a:lnTo>
                  <a:lnTo>
                    <a:pt x="487552" y="510794"/>
                  </a:lnTo>
                  <a:lnTo>
                    <a:pt x="519175" y="444500"/>
                  </a:lnTo>
                  <a:lnTo>
                    <a:pt x="555244" y="412877"/>
                  </a:lnTo>
                  <a:lnTo>
                    <a:pt x="598931" y="439928"/>
                  </a:lnTo>
                  <a:lnTo>
                    <a:pt x="672719" y="438404"/>
                  </a:lnTo>
                  <a:lnTo>
                    <a:pt x="699770" y="519811"/>
                  </a:lnTo>
                  <a:lnTo>
                    <a:pt x="742187" y="548767"/>
                  </a:lnTo>
                  <a:lnTo>
                    <a:pt x="720851" y="578612"/>
                  </a:lnTo>
                  <a:close/>
                </a:path>
              </a:pathLst>
            </a:custGeom>
            <a:ln w="19811">
              <a:solidFill>
                <a:srgbClr val="FFFFFF"/>
              </a:solidFill>
            </a:ln>
          </p:spPr>
          <p:txBody>
            <a:bodyPr wrap="square" lIns="0" tIns="0" rIns="0" bIns="0" rtlCol="0"/>
            <a:lstStyle/>
            <a:p>
              <a:endParaRPr/>
            </a:p>
          </p:txBody>
        </p:sp>
        <p:pic>
          <p:nvPicPr>
            <p:cNvPr id="27" name="object 27"/>
            <p:cNvPicPr/>
            <p:nvPr/>
          </p:nvPicPr>
          <p:blipFill>
            <a:blip r:embed="rId9" cstate="print"/>
            <a:stretch>
              <a:fillRect/>
            </a:stretch>
          </p:blipFill>
          <p:spPr>
            <a:xfrm>
              <a:off x="8185404" y="4660379"/>
              <a:ext cx="378701" cy="329958"/>
            </a:xfrm>
            <a:prstGeom prst="rect">
              <a:avLst/>
            </a:prstGeom>
          </p:spPr>
        </p:pic>
        <p:sp>
          <p:nvSpPr>
            <p:cNvPr id="28" name="object 28"/>
            <p:cNvSpPr/>
            <p:nvPr/>
          </p:nvSpPr>
          <p:spPr>
            <a:xfrm>
              <a:off x="8209025" y="4645914"/>
              <a:ext cx="358140" cy="309880"/>
            </a:xfrm>
            <a:custGeom>
              <a:avLst/>
              <a:gdLst/>
              <a:ahLst/>
              <a:cxnLst/>
              <a:rect l="l" t="t" r="r" b="b"/>
              <a:pathLst>
                <a:path w="358140" h="309879">
                  <a:moveTo>
                    <a:pt x="149478" y="0"/>
                  </a:moveTo>
                  <a:lnTo>
                    <a:pt x="103631" y="42163"/>
                  </a:lnTo>
                  <a:lnTo>
                    <a:pt x="76962" y="32766"/>
                  </a:lnTo>
                  <a:lnTo>
                    <a:pt x="43433" y="64897"/>
                  </a:lnTo>
                  <a:lnTo>
                    <a:pt x="7239" y="72771"/>
                  </a:lnTo>
                  <a:lnTo>
                    <a:pt x="0" y="94868"/>
                  </a:lnTo>
                  <a:lnTo>
                    <a:pt x="25653" y="108204"/>
                  </a:lnTo>
                  <a:lnTo>
                    <a:pt x="253" y="146685"/>
                  </a:lnTo>
                  <a:lnTo>
                    <a:pt x="68199" y="122174"/>
                  </a:lnTo>
                  <a:lnTo>
                    <a:pt x="116585" y="160019"/>
                  </a:lnTo>
                  <a:lnTo>
                    <a:pt x="122300" y="233680"/>
                  </a:lnTo>
                  <a:lnTo>
                    <a:pt x="150368" y="287274"/>
                  </a:lnTo>
                  <a:lnTo>
                    <a:pt x="202310" y="309372"/>
                  </a:lnTo>
                  <a:lnTo>
                    <a:pt x="272033" y="267588"/>
                  </a:lnTo>
                  <a:lnTo>
                    <a:pt x="315849" y="222123"/>
                  </a:lnTo>
                  <a:lnTo>
                    <a:pt x="339978" y="187198"/>
                  </a:lnTo>
                  <a:lnTo>
                    <a:pt x="358140" y="150875"/>
                  </a:lnTo>
                  <a:lnTo>
                    <a:pt x="308355" y="126618"/>
                  </a:lnTo>
                  <a:lnTo>
                    <a:pt x="266065" y="76708"/>
                  </a:lnTo>
                  <a:lnTo>
                    <a:pt x="256921" y="22098"/>
                  </a:lnTo>
                  <a:lnTo>
                    <a:pt x="217677" y="40259"/>
                  </a:lnTo>
                  <a:lnTo>
                    <a:pt x="167894" y="22098"/>
                  </a:lnTo>
                  <a:lnTo>
                    <a:pt x="149478" y="0"/>
                  </a:lnTo>
                  <a:close/>
                </a:path>
              </a:pathLst>
            </a:custGeom>
            <a:solidFill>
              <a:srgbClr val="C4B797"/>
            </a:solidFill>
          </p:spPr>
          <p:txBody>
            <a:bodyPr wrap="square" lIns="0" tIns="0" rIns="0" bIns="0" rtlCol="0"/>
            <a:lstStyle/>
            <a:p>
              <a:endParaRPr/>
            </a:p>
          </p:txBody>
        </p:sp>
        <p:sp>
          <p:nvSpPr>
            <p:cNvPr id="29" name="object 29"/>
            <p:cNvSpPr/>
            <p:nvPr/>
          </p:nvSpPr>
          <p:spPr>
            <a:xfrm>
              <a:off x="8209025" y="4645914"/>
              <a:ext cx="358140" cy="309880"/>
            </a:xfrm>
            <a:custGeom>
              <a:avLst/>
              <a:gdLst/>
              <a:ahLst/>
              <a:cxnLst/>
              <a:rect l="l" t="t" r="r" b="b"/>
              <a:pathLst>
                <a:path w="358140" h="309879">
                  <a:moveTo>
                    <a:pt x="202310" y="309372"/>
                  </a:moveTo>
                  <a:lnTo>
                    <a:pt x="150368" y="287274"/>
                  </a:lnTo>
                  <a:lnTo>
                    <a:pt x="122300" y="233680"/>
                  </a:lnTo>
                  <a:lnTo>
                    <a:pt x="116585" y="160019"/>
                  </a:lnTo>
                  <a:lnTo>
                    <a:pt x="68199" y="122174"/>
                  </a:lnTo>
                  <a:lnTo>
                    <a:pt x="253" y="146685"/>
                  </a:lnTo>
                  <a:lnTo>
                    <a:pt x="25653" y="108204"/>
                  </a:lnTo>
                  <a:lnTo>
                    <a:pt x="0" y="94868"/>
                  </a:lnTo>
                  <a:lnTo>
                    <a:pt x="7239" y="72771"/>
                  </a:lnTo>
                  <a:lnTo>
                    <a:pt x="43433" y="64897"/>
                  </a:lnTo>
                  <a:lnTo>
                    <a:pt x="76962" y="32766"/>
                  </a:lnTo>
                  <a:lnTo>
                    <a:pt x="103631" y="42163"/>
                  </a:lnTo>
                  <a:lnTo>
                    <a:pt x="149478" y="0"/>
                  </a:lnTo>
                  <a:lnTo>
                    <a:pt x="167894" y="22098"/>
                  </a:lnTo>
                  <a:lnTo>
                    <a:pt x="217677" y="40259"/>
                  </a:lnTo>
                  <a:lnTo>
                    <a:pt x="256921" y="22098"/>
                  </a:lnTo>
                  <a:lnTo>
                    <a:pt x="266065" y="76708"/>
                  </a:lnTo>
                  <a:lnTo>
                    <a:pt x="308355" y="126618"/>
                  </a:lnTo>
                  <a:lnTo>
                    <a:pt x="358140" y="150875"/>
                  </a:lnTo>
                  <a:lnTo>
                    <a:pt x="339978" y="187198"/>
                  </a:lnTo>
                  <a:lnTo>
                    <a:pt x="315849" y="222123"/>
                  </a:lnTo>
                  <a:lnTo>
                    <a:pt x="272033" y="267588"/>
                  </a:lnTo>
                  <a:lnTo>
                    <a:pt x="202310" y="309372"/>
                  </a:lnTo>
                  <a:close/>
                </a:path>
              </a:pathLst>
            </a:custGeom>
            <a:ln w="19812">
              <a:solidFill>
                <a:srgbClr val="FFFFFF"/>
              </a:solidFill>
            </a:ln>
          </p:spPr>
          <p:txBody>
            <a:bodyPr wrap="square" lIns="0" tIns="0" rIns="0" bIns="0" rtlCol="0"/>
            <a:lstStyle/>
            <a:p>
              <a:endParaRPr/>
            </a:p>
          </p:txBody>
        </p:sp>
        <p:pic>
          <p:nvPicPr>
            <p:cNvPr id="30" name="object 30"/>
            <p:cNvPicPr/>
            <p:nvPr/>
          </p:nvPicPr>
          <p:blipFill>
            <a:blip r:embed="rId10" cstate="print"/>
            <a:stretch>
              <a:fillRect/>
            </a:stretch>
          </p:blipFill>
          <p:spPr>
            <a:xfrm>
              <a:off x="8452104" y="4646676"/>
              <a:ext cx="363474" cy="454913"/>
            </a:xfrm>
            <a:prstGeom prst="rect">
              <a:avLst/>
            </a:prstGeom>
          </p:spPr>
        </p:pic>
        <p:sp>
          <p:nvSpPr>
            <p:cNvPr id="31" name="object 31"/>
            <p:cNvSpPr/>
            <p:nvPr/>
          </p:nvSpPr>
          <p:spPr>
            <a:xfrm>
              <a:off x="8475726" y="4632198"/>
              <a:ext cx="342900" cy="434340"/>
            </a:xfrm>
            <a:custGeom>
              <a:avLst/>
              <a:gdLst/>
              <a:ahLst/>
              <a:cxnLst/>
              <a:rect l="l" t="t" r="r" b="b"/>
              <a:pathLst>
                <a:path w="342900" h="434339">
                  <a:moveTo>
                    <a:pt x="260223" y="0"/>
                  </a:moveTo>
                  <a:lnTo>
                    <a:pt x="246633" y="9016"/>
                  </a:lnTo>
                  <a:lnTo>
                    <a:pt x="246633" y="42037"/>
                  </a:lnTo>
                  <a:lnTo>
                    <a:pt x="234569" y="100710"/>
                  </a:lnTo>
                  <a:lnTo>
                    <a:pt x="248157" y="136778"/>
                  </a:lnTo>
                  <a:lnTo>
                    <a:pt x="221106" y="132206"/>
                  </a:lnTo>
                  <a:lnTo>
                    <a:pt x="196976" y="154812"/>
                  </a:lnTo>
                  <a:lnTo>
                    <a:pt x="162432" y="168275"/>
                  </a:lnTo>
                  <a:lnTo>
                    <a:pt x="90297" y="163829"/>
                  </a:lnTo>
                  <a:lnTo>
                    <a:pt x="70993" y="201675"/>
                  </a:lnTo>
                  <a:lnTo>
                    <a:pt x="47878" y="234441"/>
                  </a:lnTo>
                  <a:lnTo>
                    <a:pt x="94742" y="235965"/>
                  </a:lnTo>
                  <a:lnTo>
                    <a:pt x="139826" y="217931"/>
                  </a:lnTo>
                  <a:lnTo>
                    <a:pt x="106806" y="252475"/>
                  </a:lnTo>
                  <a:lnTo>
                    <a:pt x="81152" y="252475"/>
                  </a:lnTo>
                  <a:lnTo>
                    <a:pt x="45084" y="299084"/>
                  </a:lnTo>
                  <a:lnTo>
                    <a:pt x="0" y="384682"/>
                  </a:lnTo>
                  <a:lnTo>
                    <a:pt x="22605" y="419353"/>
                  </a:lnTo>
                  <a:lnTo>
                    <a:pt x="54101" y="434339"/>
                  </a:lnTo>
                  <a:lnTo>
                    <a:pt x="79755" y="434339"/>
                  </a:lnTo>
                  <a:lnTo>
                    <a:pt x="85725" y="405764"/>
                  </a:lnTo>
                  <a:lnTo>
                    <a:pt x="106806" y="369696"/>
                  </a:lnTo>
                  <a:lnTo>
                    <a:pt x="133857" y="299084"/>
                  </a:lnTo>
                  <a:lnTo>
                    <a:pt x="201549" y="252475"/>
                  </a:lnTo>
                  <a:lnTo>
                    <a:pt x="273684" y="186308"/>
                  </a:lnTo>
                  <a:lnTo>
                    <a:pt x="260223" y="159257"/>
                  </a:lnTo>
                  <a:lnTo>
                    <a:pt x="252602" y="136778"/>
                  </a:lnTo>
                  <a:lnTo>
                    <a:pt x="342900" y="108203"/>
                  </a:lnTo>
                  <a:lnTo>
                    <a:pt x="333882" y="58674"/>
                  </a:lnTo>
                  <a:lnTo>
                    <a:pt x="288798" y="46608"/>
                  </a:lnTo>
                  <a:lnTo>
                    <a:pt x="260223" y="0"/>
                  </a:lnTo>
                  <a:close/>
                </a:path>
              </a:pathLst>
            </a:custGeom>
            <a:solidFill>
              <a:srgbClr val="C4B797"/>
            </a:solidFill>
          </p:spPr>
          <p:txBody>
            <a:bodyPr wrap="square" lIns="0" tIns="0" rIns="0" bIns="0" rtlCol="0"/>
            <a:lstStyle/>
            <a:p>
              <a:endParaRPr/>
            </a:p>
          </p:txBody>
        </p:sp>
        <p:sp>
          <p:nvSpPr>
            <p:cNvPr id="32" name="object 32"/>
            <p:cNvSpPr/>
            <p:nvPr/>
          </p:nvSpPr>
          <p:spPr>
            <a:xfrm>
              <a:off x="8475726" y="4632198"/>
              <a:ext cx="342900" cy="434340"/>
            </a:xfrm>
            <a:custGeom>
              <a:avLst/>
              <a:gdLst/>
              <a:ahLst/>
              <a:cxnLst/>
              <a:rect l="l" t="t" r="r" b="b"/>
              <a:pathLst>
                <a:path w="342900" h="434339">
                  <a:moveTo>
                    <a:pt x="79755" y="434339"/>
                  </a:moveTo>
                  <a:lnTo>
                    <a:pt x="54101" y="434339"/>
                  </a:lnTo>
                  <a:lnTo>
                    <a:pt x="22605" y="419353"/>
                  </a:lnTo>
                  <a:lnTo>
                    <a:pt x="0" y="384682"/>
                  </a:lnTo>
                  <a:lnTo>
                    <a:pt x="45084" y="299084"/>
                  </a:lnTo>
                  <a:lnTo>
                    <a:pt x="81152" y="252475"/>
                  </a:lnTo>
                  <a:lnTo>
                    <a:pt x="106806" y="252475"/>
                  </a:lnTo>
                  <a:lnTo>
                    <a:pt x="139826" y="217931"/>
                  </a:lnTo>
                  <a:lnTo>
                    <a:pt x="94742" y="235965"/>
                  </a:lnTo>
                  <a:lnTo>
                    <a:pt x="47878" y="234441"/>
                  </a:lnTo>
                  <a:lnTo>
                    <a:pt x="70993" y="201675"/>
                  </a:lnTo>
                  <a:lnTo>
                    <a:pt x="90297" y="163829"/>
                  </a:lnTo>
                  <a:lnTo>
                    <a:pt x="162432" y="168275"/>
                  </a:lnTo>
                  <a:lnTo>
                    <a:pt x="196976" y="154812"/>
                  </a:lnTo>
                  <a:lnTo>
                    <a:pt x="221106" y="132206"/>
                  </a:lnTo>
                  <a:lnTo>
                    <a:pt x="248157" y="136778"/>
                  </a:lnTo>
                  <a:lnTo>
                    <a:pt x="234569" y="100710"/>
                  </a:lnTo>
                  <a:lnTo>
                    <a:pt x="246633" y="42037"/>
                  </a:lnTo>
                  <a:lnTo>
                    <a:pt x="246633" y="9016"/>
                  </a:lnTo>
                  <a:lnTo>
                    <a:pt x="260223" y="0"/>
                  </a:lnTo>
                  <a:lnTo>
                    <a:pt x="288798" y="46608"/>
                  </a:lnTo>
                  <a:lnTo>
                    <a:pt x="333882" y="58674"/>
                  </a:lnTo>
                  <a:lnTo>
                    <a:pt x="342900" y="108203"/>
                  </a:lnTo>
                  <a:lnTo>
                    <a:pt x="252602" y="136778"/>
                  </a:lnTo>
                  <a:lnTo>
                    <a:pt x="260223" y="159257"/>
                  </a:lnTo>
                  <a:lnTo>
                    <a:pt x="273684" y="186308"/>
                  </a:lnTo>
                  <a:lnTo>
                    <a:pt x="201549" y="252475"/>
                  </a:lnTo>
                  <a:lnTo>
                    <a:pt x="133857" y="299084"/>
                  </a:lnTo>
                  <a:lnTo>
                    <a:pt x="106806" y="369696"/>
                  </a:lnTo>
                  <a:lnTo>
                    <a:pt x="85725" y="405764"/>
                  </a:lnTo>
                  <a:lnTo>
                    <a:pt x="79755" y="434339"/>
                  </a:lnTo>
                  <a:close/>
                </a:path>
              </a:pathLst>
            </a:custGeom>
            <a:ln w="19812">
              <a:solidFill>
                <a:srgbClr val="FFFFFF"/>
              </a:solidFill>
            </a:ln>
          </p:spPr>
          <p:txBody>
            <a:bodyPr wrap="square" lIns="0" tIns="0" rIns="0" bIns="0" rtlCol="0"/>
            <a:lstStyle/>
            <a:p>
              <a:endParaRPr/>
            </a:p>
          </p:txBody>
        </p:sp>
        <p:pic>
          <p:nvPicPr>
            <p:cNvPr id="33" name="object 33"/>
            <p:cNvPicPr/>
            <p:nvPr/>
          </p:nvPicPr>
          <p:blipFill>
            <a:blip r:embed="rId11" cstate="print"/>
            <a:stretch>
              <a:fillRect/>
            </a:stretch>
          </p:blipFill>
          <p:spPr>
            <a:xfrm>
              <a:off x="7331963" y="3435096"/>
              <a:ext cx="1411985" cy="1689353"/>
            </a:xfrm>
            <a:prstGeom prst="rect">
              <a:avLst/>
            </a:prstGeom>
          </p:spPr>
        </p:pic>
        <p:sp>
          <p:nvSpPr>
            <p:cNvPr id="34" name="object 34"/>
            <p:cNvSpPr/>
            <p:nvPr/>
          </p:nvSpPr>
          <p:spPr>
            <a:xfrm>
              <a:off x="7355586" y="3420618"/>
              <a:ext cx="1391920" cy="1668780"/>
            </a:xfrm>
            <a:custGeom>
              <a:avLst/>
              <a:gdLst/>
              <a:ahLst/>
              <a:cxnLst/>
              <a:rect l="l" t="t" r="r" b="b"/>
              <a:pathLst>
                <a:path w="1391920" h="1668779">
                  <a:moveTo>
                    <a:pt x="214503" y="0"/>
                  </a:moveTo>
                  <a:lnTo>
                    <a:pt x="173736" y="39243"/>
                  </a:lnTo>
                  <a:lnTo>
                    <a:pt x="114808" y="40767"/>
                  </a:lnTo>
                  <a:lnTo>
                    <a:pt x="46863" y="7493"/>
                  </a:lnTo>
                  <a:lnTo>
                    <a:pt x="0" y="25654"/>
                  </a:lnTo>
                  <a:lnTo>
                    <a:pt x="6096" y="66421"/>
                  </a:lnTo>
                  <a:lnTo>
                    <a:pt x="51308" y="144780"/>
                  </a:lnTo>
                  <a:lnTo>
                    <a:pt x="15113" y="199136"/>
                  </a:lnTo>
                  <a:lnTo>
                    <a:pt x="63500" y="189992"/>
                  </a:lnTo>
                  <a:lnTo>
                    <a:pt x="90678" y="260985"/>
                  </a:lnTo>
                  <a:lnTo>
                    <a:pt x="77089" y="325755"/>
                  </a:lnTo>
                  <a:lnTo>
                    <a:pt x="51308" y="366522"/>
                  </a:lnTo>
                  <a:lnTo>
                    <a:pt x="55880" y="398145"/>
                  </a:lnTo>
                  <a:lnTo>
                    <a:pt x="151003" y="457073"/>
                  </a:lnTo>
                  <a:lnTo>
                    <a:pt x="190373" y="538480"/>
                  </a:lnTo>
                  <a:lnTo>
                    <a:pt x="205359" y="606298"/>
                  </a:lnTo>
                  <a:lnTo>
                    <a:pt x="185800" y="674243"/>
                  </a:lnTo>
                  <a:lnTo>
                    <a:pt x="108712" y="769239"/>
                  </a:lnTo>
                  <a:lnTo>
                    <a:pt x="86106" y="764667"/>
                  </a:lnTo>
                  <a:lnTo>
                    <a:pt x="55880" y="782828"/>
                  </a:lnTo>
                  <a:lnTo>
                    <a:pt x="78486" y="832612"/>
                  </a:lnTo>
                  <a:lnTo>
                    <a:pt x="113284" y="846201"/>
                  </a:lnTo>
                  <a:lnTo>
                    <a:pt x="154050" y="999998"/>
                  </a:lnTo>
                  <a:lnTo>
                    <a:pt x="164592" y="1022604"/>
                  </a:lnTo>
                  <a:lnTo>
                    <a:pt x="158623" y="1054354"/>
                  </a:lnTo>
                  <a:lnTo>
                    <a:pt x="169164" y="1090549"/>
                  </a:lnTo>
                  <a:lnTo>
                    <a:pt x="155575" y="1113155"/>
                  </a:lnTo>
                  <a:lnTo>
                    <a:pt x="131445" y="1089025"/>
                  </a:lnTo>
                  <a:lnTo>
                    <a:pt x="116332" y="1102614"/>
                  </a:lnTo>
                  <a:lnTo>
                    <a:pt x="110236" y="1144143"/>
                  </a:lnTo>
                  <a:lnTo>
                    <a:pt x="131445" y="1163828"/>
                  </a:lnTo>
                  <a:lnTo>
                    <a:pt x="137795" y="1236218"/>
                  </a:lnTo>
                  <a:lnTo>
                    <a:pt x="181864" y="1519428"/>
                  </a:lnTo>
                  <a:lnTo>
                    <a:pt x="244729" y="1594866"/>
                  </a:lnTo>
                  <a:lnTo>
                    <a:pt x="351282" y="1612646"/>
                  </a:lnTo>
                  <a:lnTo>
                    <a:pt x="422910" y="1650111"/>
                  </a:lnTo>
                  <a:lnTo>
                    <a:pt x="534670" y="1617218"/>
                  </a:lnTo>
                  <a:lnTo>
                    <a:pt x="565531" y="1668780"/>
                  </a:lnTo>
                  <a:lnTo>
                    <a:pt x="658495" y="1660906"/>
                  </a:lnTo>
                  <a:lnTo>
                    <a:pt x="765810" y="1628394"/>
                  </a:lnTo>
                  <a:lnTo>
                    <a:pt x="816229" y="1559560"/>
                  </a:lnTo>
                  <a:lnTo>
                    <a:pt x="829183" y="1452499"/>
                  </a:lnTo>
                  <a:lnTo>
                    <a:pt x="853694" y="1371092"/>
                  </a:lnTo>
                  <a:lnTo>
                    <a:pt x="879348" y="1333373"/>
                  </a:lnTo>
                  <a:lnTo>
                    <a:pt x="853694" y="1319784"/>
                  </a:lnTo>
                  <a:lnTo>
                    <a:pt x="861187" y="1297178"/>
                  </a:lnTo>
                  <a:lnTo>
                    <a:pt x="897509" y="1289558"/>
                  </a:lnTo>
                  <a:lnTo>
                    <a:pt x="930783" y="1257935"/>
                  </a:lnTo>
                  <a:lnTo>
                    <a:pt x="956437" y="1266952"/>
                  </a:lnTo>
                  <a:lnTo>
                    <a:pt x="1001776" y="1226185"/>
                  </a:lnTo>
                  <a:lnTo>
                    <a:pt x="1087755" y="1208151"/>
                  </a:lnTo>
                  <a:lnTo>
                    <a:pt x="1121029" y="1167384"/>
                  </a:lnTo>
                  <a:lnTo>
                    <a:pt x="1112012" y="1122172"/>
                  </a:lnTo>
                  <a:lnTo>
                    <a:pt x="1078738" y="1108583"/>
                  </a:lnTo>
                  <a:lnTo>
                    <a:pt x="1034923" y="1111631"/>
                  </a:lnTo>
                  <a:lnTo>
                    <a:pt x="947293" y="1156843"/>
                  </a:lnTo>
                  <a:lnTo>
                    <a:pt x="876300" y="1229233"/>
                  </a:lnTo>
                  <a:lnTo>
                    <a:pt x="829564" y="1297178"/>
                  </a:lnTo>
                  <a:lnTo>
                    <a:pt x="817499" y="1339342"/>
                  </a:lnTo>
                  <a:lnTo>
                    <a:pt x="776605" y="1425321"/>
                  </a:lnTo>
                  <a:lnTo>
                    <a:pt x="753999" y="1428369"/>
                  </a:lnTo>
                  <a:lnTo>
                    <a:pt x="808355" y="1294130"/>
                  </a:lnTo>
                  <a:lnTo>
                    <a:pt x="817499" y="1248918"/>
                  </a:lnTo>
                  <a:lnTo>
                    <a:pt x="844677" y="1215644"/>
                  </a:lnTo>
                  <a:lnTo>
                    <a:pt x="849122" y="1188593"/>
                  </a:lnTo>
                  <a:lnTo>
                    <a:pt x="915670" y="1138809"/>
                  </a:lnTo>
                  <a:lnTo>
                    <a:pt x="915670" y="1094994"/>
                  </a:lnTo>
                  <a:lnTo>
                    <a:pt x="921639" y="1052830"/>
                  </a:lnTo>
                  <a:lnTo>
                    <a:pt x="998728" y="1012063"/>
                  </a:lnTo>
                  <a:lnTo>
                    <a:pt x="1205611" y="948690"/>
                  </a:lnTo>
                  <a:lnTo>
                    <a:pt x="1293241" y="905002"/>
                  </a:lnTo>
                  <a:lnTo>
                    <a:pt x="1315847" y="826516"/>
                  </a:lnTo>
                  <a:lnTo>
                    <a:pt x="1323467" y="778256"/>
                  </a:lnTo>
                  <a:lnTo>
                    <a:pt x="1391412" y="710438"/>
                  </a:lnTo>
                  <a:lnTo>
                    <a:pt x="1368806" y="669671"/>
                  </a:lnTo>
                  <a:lnTo>
                    <a:pt x="1160272" y="767715"/>
                  </a:lnTo>
                  <a:lnTo>
                    <a:pt x="1046480" y="819277"/>
                  </a:lnTo>
                  <a:lnTo>
                    <a:pt x="992632" y="787273"/>
                  </a:lnTo>
                  <a:lnTo>
                    <a:pt x="1001395" y="840105"/>
                  </a:lnTo>
                  <a:lnTo>
                    <a:pt x="988441" y="876300"/>
                  </a:lnTo>
                  <a:lnTo>
                    <a:pt x="953389" y="867283"/>
                  </a:lnTo>
                  <a:lnTo>
                    <a:pt x="935228" y="833501"/>
                  </a:lnTo>
                  <a:lnTo>
                    <a:pt x="926211" y="858266"/>
                  </a:lnTo>
                  <a:lnTo>
                    <a:pt x="867918" y="832612"/>
                  </a:lnTo>
                  <a:lnTo>
                    <a:pt x="865505" y="787654"/>
                  </a:lnTo>
                  <a:lnTo>
                    <a:pt x="831088" y="808990"/>
                  </a:lnTo>
                  <a:lnTo>
                    <a:pt x="803910" y="791845"/>
                  </a:lnTo>
                  <a:lnTo>
                    <a:pt x="806831" y="745109"/>
                  </a:lnTo>
                  <a:lnTo>
                    <a:pt x="759206" y="710438"/>
                  </a:lnTo>
                  <a:lnTo>
                    <a:pt x="744601" y="665480"/>
                  </a:lnTo>
                  <a:lnTo>
                    <a:pt x="763016" y="618363"/>
                  </a:lnTo>
                  <a:lnTo>
                    <a:pt x="768223" y="581914"/>
                  </a:lnTo>
                  <a:lnTo>
                    <a:pt x="839851" y="601853"/>
                  </a:lnTo>
                  <a:lnTo>
                    <a:pt x="935863" y="556895"/>
                  </a:lnTo>
                  <a:lnTo>
                    <a:pt x="877824" y="450977"/>
                  </a:lnTo>
                  <a:lnTo>
                    <a:pt x="818896" y="326644"/>
                  </a:lnTo>
                  <a:lnTo>
                    <a:pt x="780923" y="266065"/>
                  </a:lnTo>
                  <a:lnTo>
                    <a:pt x="784479" y="190373"/>
                  </a:lnTo>
                  <a:lnTo>
                    <a:pt x="731393" y="199136"/>
                  </a:lnTo>
                  <a:lnTo>
                    <a:pt x="731012" y="148462"/>
                  </a:lnTo>
                  <a:lnTo>
                    <a:pt x="704215" y="85090"/>
                  </a:lnTo>
                  <a:lnTo>
                    <a:pt x="672084" y="116078"/>
                  </a:lnTo>
                  <a:lnTo>
                    <a:pt x="663067" y="153797"/>
                  </a:lnTo>
                  <a:lnTo>
                    <a:pt x="681228" y="171958"/>
                  </a:lnTo>
                  <a:lnTo>
                    <a:pt x="688721" y="217170"/>
                  </a:lnTo>
                  <a:lnTo>
                    <a:pt x="654050" y="248920"/>
                  </a:lnTo>
                  <a:lnTo>
                    <a:pt x="616204" y="321310"/>
                  </a:lnTo>
                  <a:lnTo>
                    <a:pt x="580009" y="294132"/>
                  </a:lnTo>
                  <a:lnTo>
                    <a:pt x="552831" y="271526"/>
                  </a:lnTo>
                  <a:lnTo>
                    <a:pt x="522605" y="275971"/>
                  </a:lnTo>
                  <a:lnTo>
                    <a:pt x="498475" y="307721"/>
                  </a:lnTo>
                  <a:lnTo>
                    <a:pt x="471297" y="297180"/>
                  </a:lnTo>
                  <a:lnTo>
                    <a:pt x="493903" y="239776"/>
                  </a:lnTo>
                  <a:lnTo>
                    <a:pt x="453136" y="180975"/>
                  </a:lnTo>
                  <a:lnTo>
                    <a:pt x="450088" y="102616"/>
                  </a:lnTo>
                  <a:lnTo>
                    <a:pt x="441071" y="85979"/>
                  </a:lnTo>
                  <a:lnTo>
                    <a:pt x="418338" y="99568"/>
                  </a:lnTo>
                  <a:lnTo>
                    <a:pt x="326263" y="89027"/>
                  </a:lnTo>
                  <a:lnTo>
                    <a:pt x="327787" y="63373"/>
                  </a:lnTo>
                  <a:lnTo>
                    <a:pt x="299085" y="54356"/>
                  </a:lnTo>
                  <a:lnTo>
                    <a:pt x="214503" y="0"/>
                  </a:lnTo>
                  <a:close/>
                </a:path>
              </a:pathLst>
            </a:custGeom>
            <a:solidFill>
              <a:srgbClr val="006FC0"/>
            </a:solidFill>
          </p:spPr>
          <p:txBody>
            <a:bodyPr wrap="square" lIns="0" tIns="0" rIns="0" bIns="0" rtlCol="0"/>
            <a:lstStyle/>
            <a:p>
              <a:endParaRPr/>
            </a:p>
          </p:txBody>
        </p:sp>
        <p:sp>
          <p:nvSpPr>
            <p:cNvPr id="35" name="object 35"/>
            <p:cNvSpPr/>
            <p:nvPr/>
          </p:nvSpPr>
          <p:spPr>
            <a:xfrm>
              <a:off x="7355586" y="3420618"/>
              <a:ext cx="1391920" cy="1668780"/>
            </a:xfrm>
            <a:custGeom>
              <a:avLst/>
              <a:gdLst/>
              <a:ahLst/>
              <a:cxnLst/>
              <a:rect l="l" t="t" r="r" b="b"/>
              <a:pathLst>
                <a:path w="1391920" h="1668779">
                  <a:moveTo>
                    <a:pt x="46863" y="7493"/>
                  </a:moveTo>
                  <a:lnTo>
                    <a:pt x="0" y="25654"/>
                  </a:lnTo>
                  <a:lnTo>
                    <a:pt x="6096" y="66421"/>
                  </a:lnTo>
                  <a:lnTo>
                    <a:pt x="51308" y="144780"/>
                  </a:lnTo>
                  <a:lnTo>
                    <a:pt x="15113" y="199136"/>
                  </a:lnTo>
                  <a:lnTo>
                    <a:pt x="63500" y="189992"/>
                  </a:lnTo>
                  <a:lnTo>
                    <a:pt x="90678" y="260985"/>
                  </a:lnTo>
                  <a:lnTo>
                    <a:pt x="77089" y="325755"/>
                  </a:lnTo>
                  <a:lnTo>
                    <a:pt x="51308" y="366522"/>
                  </a:lnTo>
                  <a:lnTo>
                    <a:pt x="55880" y="398145"/>
                  </a:lnTo>
                  <a:lnTo>
                    <a:pt x="151003" y="457073"/>
                  </a:lnTo>
                  <a:lnTo>
                    <a:pt x="190373" y="538480"/>
                  </a:lnTo>
                  <a:lnTo>
                    <a:pt x="205359" y="606298"/>
                  </a:lnTo>
                  <a:lnTo>
                    <a:pt x="185800" y="674243"/>
                  </a:lnTo>
                  <a:lnTo>
                    <a:pt x="108712" y="769239"/>
                  </a:lnTo>
                  <a:lnTo>
                    <a:pt x="86106" y="764667"/>
                  </a:lnTo>
                  <a:lnTo>
                    <a:pt x="55880" y="782828"/>
                  </a:lnTo>
                  <a:lnTo>
                    <a:pt x="78486" y="832612"/>
                  </a:lnTo>
                  <a:lnTo>
                    <a:pt x="113284" y="846201"/>
                  </a:lnTo>
                  <a:lnTo>
                    <a:pt x="154050" y="999998"/>
                  </a:lnTo>
                  <a:lnTo>
                    <a:pt x="164592" y="1022604"/>
                  </a:lnTo>
                  <a:lnTo>
                    <a:pt x="158623" y="1054354"/>
                  </a:lnTo>
                  <a:lnTo>
                    <a:pt x="169164" y="1090549"/>
                  </a:lnTo>
                  <a:lnTo>
                    <a:pt x="155575" y="1113155"/>
                  </a:lnTo>
                  <a:lnTo>
                    <a:pt x="131445" y="1089025"/>
                  </a:lnTo>
                  <a:lnTo>
                    <a:pt x="116332" y="1102614"/>
                  </a:lnTo>
                  <a:lnTo>
                    <a:pt x="110236" y="1144143"/>
                  </a:lnTo>
                  <a:lnTo>
                    <a:pt x="131445" y="1163828"/>
                  </a:lnTo>
                  <a:lnTo>
                    <a:pt x="137795" y="1236218"/>
                  </a:lnTo>
                  <a:lnTo>
                    <a:pt x="181864" y="1519428"/>
                  </a:lnTo>
                  <a:lnTo>
                    <a:pt x="244729" y="1594866"/>
                  </a:lnTo>
                  <a:lnTo>
                    <a:pt x="351282" y="1612646"/>
                  </a:lnTo>
                  <a:lnTo>
                    <a:pt x="422910" y="1650111"/>
                  </a:lnTo>
                  <a:lnTo>
                    <a:pt x="534670" y="1617218"/>
                  </a:lnTo>
                  <a:lnTo>
                    <a:pt x="565531" y="1668780"/>
                  </a:lnTo>
                  <a:lnTo>
                    <a:pt x="658495" y="1660906"/>
                  </a:lnTo>
                  <a:lnTo>
                    <a:pt x="765810" y="1628394"/>
                  </a:lnTo>
                  <a:lnTo>
                    <a:pt x="816229" y="1559560"/>
                  </a:lnTo>
                  <a:lnTo>
                    <a:pt x="829183" y="1452499"/>
                  </a:lnTo>
                  <a:lnTo>
                    <a:pt x="853694" y="1371092"/>
                  </a:lnTo>
                  <a:lnTo>
                    <a:pt x="879348" y="1333373"/>
                  </a:lnTo>
                  <a:lnTo>
                    <a:pt x="853694" y="1319784"/>
                  </a:lnTo>
                  <a:lnTo>
                    <a:pt x="861187" y="1297178"/>
                  </a:lnTo>
                  <a:lnTo>
                    <a:pt x="897509" y="1289558"/>
                  </a:lnTo>
                  <a:lnTo>
                    <a:pt x="930783" y="1257935"/>
                  </a:lnTo>
                  <a:lnTo>
                    <a:pt x="956437" y="1266952"/>
                  </a:lnTo>
                  <a:lnTo>
                    <a:pt x="1001776" y="1226185"/>
                  </a:lnTo>
                  <a:lnTo>
                    <a:pt x="1087755" y="1208151"/>
                  </a:lnTo>
                  <a:lnTo>
                    <a:pt x="1121029" y="1167384"/>
                  </a:lnTo>
                  <a:lnTo>
                    <a:pt x="1112012" y="1122172"/>
                  </a:lnTo>
                  <a:lnTo>
                    <a:pt x="1078738" y="1108583"/>
                  </a:lnTo>
                  <a:lnTo>
                    <a:pt x="1034923" y="1111631"/>
                  </a:lnTo>
                  <a:lnTo>
                    <a:pt x="947293" y="1156843"/>
                  </a:lnTo>
                  <a:lnTo>
                    <a:pt x="876300" y="1229233"/>
                  </a:lnTo>
                  <a:lnTo>
                    <a:pt x="829564" y="1297178"/>
                  </a:lnTo>
                  <a:lnTo>
                    <a:pt x="817499" y="1339342"/>
                  </a:lnTo>
                  <a:lnTo>
                    <a:pt x="776605" y="1425321"/>
                  </a:lnTo>
                  <a:lnTo>
                    <a:pt x="753999" y="1428369"/>
                  </a:lnTo>
                  <a:lnTo>
                    <a:pt x="808355" y="1294130"/>
                  </a:lnTo>
                  <a:lnTo>
                    <a:pt x="817499" y="1248918"/>
                  </a:lnTo>
                  <a:lnTo>
                    <a:pt x="844677" y="1215644"/>
                  </a:lnTo>
                  <a:lnTo>
                    <a:pt x="849122" y="1188593"/>
                  </a:lnTo>
                  <a:lnTo>
                    <a:pt x="915670" y="1138809"/>
                  </a:lnTo>
                  <a:lnTo>
                    <a:pt x="915670" y="1094994"/>
                  </a:lnTo>
                  <a:lnTo>
                    <a:pt x="921639" y="1052830"/>
                  </a:lnTo>
                  <a:lnTo>
                    <a:pt x="998728" y="1012063"/>
                  </a:lnTo>
                  <a:lnTo>
                    <a:pt x="1205611" y="948690"/>
                  </a:lnTo>
                  <a:lnTo>
                    <a:pt x="1293241" y="905002"/>
                  </a:lnTo>
                  <a:lnTo>
                    <a:pt x="1315847" y="826516"/>
                  </a:lnTo>
                  <a:lnTo>
                    <a:pt x="1323467" y="778256"/>
                  </a:lnTo>
                  <a:lnTo>
                    <a:pt x="1391412" y="710438"/>
                  </a:lnTo>
                  <a:lnTo>
                    <a:pt x="1368806" y="669671"/>
                  </a:lnTo>
                  <a:lnTo>
                    <a:pt x="1160272" y="767715"/>
                  </a:lnTo>
                  <a:lnTo>
                    <a:pt x="1046480" y="819277"/>
                  </a:lnTo>
                  <a:lnTo>
                    <a:pt x="992632" y="787273"/>
                  </a:lnTo>
                  <a:lnTo>
                    <a:pt x="1001395" y="840105"/>
                  </a:lnTo>
                  <a:lnTo>
                    <a:pt x="988441" y="876300"/>
                  </a:lnTo>
                  <a:lnTo>
                    <a:pt x="953389" y="867283"/>
                  </a:lnTo>
                  <a:lnTo>
                    <a:pt x="935228" y="833501"/>
                  </a:lnTo>
                  <a:lnTo>
                    <a:pt x="926211" y="858266"/>
                  </a:lnTo>
                  <a:lnTo>
                    <a:pt x="867918" y="832612"/>
                  </a:lnTo>
                  <a:lnTo>
                    <a:pt x="865505" y="787654"/>
                  </a:lnTo>
                  <a:lnTo>
                    <a:pt x="831088" y="808990"/>
                  </a:lnTo>
                  <a:lnTo>
                    <a:pt x="803910" y="791845"/>
                  </a:lnTo>
                  <a:lnTo>
                    <a:pt x="806831" y="745109"/>
                  </a:lnTo>
                  <a:lnTo>
                    <a:pt x="759206" y="710438"/>
                  </a:lnTo>
                  <a:lnTo>
                    <a:pt x="744601" y="665480"/>
                  </a:lnTo>
                  <a:lnTo>
                    <a:pt x="763016" y="618363"/>
                  </a:lnTo>
                  <a:lnTo>
                    <a:pt x="768223" y="581914"/>
                  </a:lnTo>
                  <a:lnTo>
                    <a:pt x="839851" y="601853"/>
                  </a:lnTo>
                  <a:lnTo>
                    <a:pt x="935863" y="556895"/>
                  </a:lnTo>
                  <a:lnTo>
                    <a:pt x="877824" y="450977"/>
                  </a:lnTo>
                  <a:lnTo>
                    <a:pt x="818896" y="326644"/>
                  </a:lnTo>
                  <a:lnTo>
                    <a:pt x="780923" y="266065"/>
                  </a:lnTo>
                  <a:lnTo>
                    <a:pt x="784479" y="190373"/>
                  </a:lnTo>
                  <a:lnTo>
                    <a:pt x="731393" y="199136"/>
                  </a:lnTo>
                  <a:lnTo>
                    <a:pt x="731012" y="148462"/>
                  </a:lnTo>
                  <a:lnTo>
                    <a:pt x="704215" y="85090"/>
                  </a:lnTo>
                  <a:lnTo>
                    <a:pt x="672084" y="116078"/>
                  </a:lnTo>
                  <a:lnTo>
                    <a:pt x="663067" y="153797"/>
                  </a:lnTo>
                  <a:lnTo>
                    <a:pt x="681228" y="171958"/>
                  </a:lnTo>
                  <a:lnTo>
                    <a:pt x="688721" y="217170"/>
                  </a:lnTo>
                  <a:lnTo>
                    <a:pt x="654050" y="248920"/>
                  </a:lnTo>
                  <a:lnTo>
                    <a:pt x="616204" y="321310"/>
                  </a:lnTo>
                  <a:lnTo>
                    <a:pt x="580009" y="294132"/>
                  </a:lnTo>
                  <a:lnTo>
                    <a:pt x="552831" y="271526"/>
                  </a:lnTo>
                  <a:lnTo>
                    <a:pt x="522605" y="275971"/>
                  </a:lnTo>
                  <a:lnTo>
                    <a:pt x="498475" y="307721"/>
                  </a:lnTo>
                  <a:lnTo>
                    <a:pt x="471297" y="297180"/>
                  </a:lnTo>
                  <a:lnTo>
                    <a:pt x="493903" y="239776"/>
                  </a:lnTo>
                  <a:lnTo>
                    <a:pt x="453136" y="180975"/>
                  </a:lnTo>
                  <a:lnTo>
                    <a:pt x="450088" y="102616"/>
                  </a:lnTo>
                  <a:lnTo>
                    <a:pt x="441071" y="85979"/>
                  </a:lnTo>
                  <a:lnTo>
                    <a:pt x="418338" y="99568"/>
                  </a:lnTo>
                  <a:lnTo>
                    <a:pt x="326263" y="89027"/>
                  </a:lnTo>
                  <a:lnTo>
                    <a:pt x="327787" y="63373"/>
                  </a:lnTo>
                  <a:lnTo>
                    <a:pt x="299085" y="54356"/>
                  </a:lnTo>
                  <a:lnTo>
                    <a:pt x="214503" y="0"/>
                  </a:lnTo>
                  <a:lnTo>
                    <a:pt x="173736" y="39243"/>
                  </a:lnTo>
                  <a:lnTo>
                    <a:pt x="114808" y="40767"/>
                  </a:lnTo>
                  <a:lnTo>
                    <a:pt x="46863" y="7493"/>
                  </a:lnTo>
                  <a:close/>
                </a:path>
              </a:pathLst>
            </a:custGeom>
            <a:ln w="19812">
              <a:solidFill>
                <a:srgbClr val="FFFFFF"/>
              </a:solidFill>
            </a:ln>
          </p:spPr>
          <p:txBody>
            <a:bodyPr wrap="square" lIns="0" tIns="0" rIns="0" bIns="0" rtlCol="0"/>
            <a:lstStyle/>
            <a:p>
              <a:endParaRPr/>
            </a:p>
          </p:txBody>
        </p:sp>
        <p:pic>
          <p:nvPicPr>
            <p:cNvPr id="36" name="object 36"/>
            <p:cNvPicPr/>
            <p:nvPr/>
          </p:nvPicPr>
          <p:blipFill>
            <a:blip r:embed="rId12" cstate="print"/>
            <a:stretch>
              <a:fillRect/>
            </a:stretch>
          </p:blipFill>
          <p:spPr>
            <a:xfrm>
              <a:off x="8392668" y="4447032"/>
              <a:ext cx="206514" cy="70866"/>
            </a:xfrm>
            <a:prstGeom prst="rect">
              <a:avLst/>
            </a:prstGeom>
          </p:spPr>
        </p:pic>
        <p:pic>
          <p:nvPicPr>
            <p:cNvPr id="37" name="object 37"/>
            <p:cNvPicPr/>
            <p:nvPr/>
          </p:nvPicPr>
          <p:blipFill>
            <a:blip r:embed="rId13" cstate="print"/>
            <a:stretch>
              <a:fillRect/>
            </a:stretch>
          </p:blipFill>
          <p:spPr>
            <a:xfrm>
              <a:off x="8406383" y="4422648"/>
              <a:ext cx="205739" cy="70103"/>
            </a:xfrm>
            <a:prstGeom prst="rect">
              <a:avLst/>
            </a:prstGeom>
          </p:spPr>
        </p:pic>
        <p:pic>
          <p:nvPicPr>
            <p:cNvPr id="38" name="object 38"/>
            <p:cNvPicPr/>
            <p:nvPr/>
          </p:nvPicPr>
          <p:blipFill>
            <a:blip r:embed="rId14" cstate="print"/>
            <a:stretch>
              <a:fillRect/>
            </a:stretch>
          </p:blipFill>
          <p:spPr>
            <a:xfrm>
              <a:off x="8497824" y="4718269"/>
              <a:ext cx="156235" cy="96808"/>
            </a:xfrm>
            <a:prstGeom prst="rect">
              <a:avLst/>
            </a:prstGeom>
          </p:spPr>
        </p:pic>
        <p:pic>
          <p:nvPicPr>
            <p:cNvPr id="39" name="object 39"/>
            <p:cNvPicPr/>
            <p:nvPr/>
          </p:nvPicPr>
          <p:blipFill>
            <a:blip r:embed="rId15" cstate="print"/>
            <a:stretch>
              <a:fillRect/>
            </a:stretch>
          </p:blipFill>
          <p:spPr>
            <a:xfrm>
              <a:off x="8511540" y="4693920"/>
              <a:ext cx="155447" cy="96012"/>
            </a:xfrm>
            <a:prstGeom prst="rect">
              <a:avLst/>
            </a:prstGeom>
          </p:spPr>
        </p:pic>
        <p:pic>
          <p:nvPicPr>
            <p:cNvPr id="40" name="object 40"/>
            <p:cNvPicPr/>
            <p:nvPr/>
          </p:nvPicPr>
          <p:blipFill>
            <a:blip r:embed="rId16" cstate="print"/>
            <a:stretch>
              <a:fillRect/>
            </a:stretch>
          </p:blipFill>
          <p:spPr>
            <a:xfrm>
              <a:off x="8734043" y="4073639"/>
              <a:ext cx="407682" cy="499122"/>
            </a:xfrm>
            <a:prstGeom prst="rect">
              <a:avLst/>
            </a:prstGeom>
          </p:spPr>
        </p:pic>
        <p:sp>
          <p:nvSpPr>
            <p:cNvPr id="41" name="object 41"/>
            <p:cNvSpPr/>
            <p:nvPr/>
          </p:nvSpPr>
          <p:spPr>
            <a:xfrm>
              <a:off x="8757666" y="4059174"/>
              <a:ext cx="387350" cy="478790"/>
            </a:xfrm>
            <a:custGeom>
              <a:avLst/>
              <a:gdLst/>
              <a:ahLst/>
              <a:cxnLst/>
              <a:rect l="l" t="t" r="r" b="b"/>
              <a:pathLst>
                <a:path w="387350" h="478789">
                  <a:moveTo>
                    <a:pt x="62102" y="0"/>
                  </a:moveTo>
                  <a:lnTo>
                    <a:pt x="46354" y="30099"/>
                  </a:lnTo>
                  <a:lnTo>
                    <a:pt x="13588" y="94995"/>
                  </a:lnTo>
                  <a:lnTo>
                    <a:pt x="15112" y="257428"/>
                  </a:lnTo>
                  <a:lnTo>
                    <a:pt x="30099" y="283082"/>
                  </a:lnTo>
                  <a:lnTo>
                    <a:pt x="40639" y="332613"/>
                  </a:lnTo>
                  <a:lnTo>
                    <a:pt x="18033" y="350646"/>
                  </a:lnTo>
                  <a:lnTo>
                    <a:pt x="0" y="388365"/>
                  </a:lnTo>
                  <a:lnTo>
                    <a:pt x="25653" y="383794"/>
                  </a:lnTo>
                  <a:lnTo>
                    <a:pt x="31623" y="401827"/>
                  </a:lnTo>
                  <a:lnTo>
                    <a:pt x="3048" y="454532"/>
                  </a:lnTo>
                  <a:lnTo>
                    <a:pt x="27050" y="478536"/>
                  </a:lnTo>
                  <a:lnTo>
                    <a:pt x="97916" y="431926"/>
                  </a:lnTo>
                  <a:lnTo>
                    <a:pt x="167131" y="415417"/>
                  </a:lnTo>
                  <a:lnTo>
                    <a:pt x="206375" y="356743"/>
                  </a:lnTo>
                  <a:lnTo>
                    <a:pt x="225932" y="374776"/>
                  </a:lnTo>
                  <a:lnTo>
                    <a:pt x="271144" y="359790"/>
                  </a:lnTo>
                  <a:lnTo>
                    <a:pt x="292226" y="325119"/>
                  </a:lnTo>
                  <a:lnTo>
                    <a:pt x="310260" y="350646"/>
                  </a:lnTo>
                  <a:lnTo>
                    <a:pt x="325374" y="418338"/>
                  </a:lnTo>
                  <a:lnTo>
                    <a:pt x="332866" y="370205"/>
                  </a:lnTo>
                  <a:lnTo>
                    <a:pt x="343407" y="364236"/>
                  </a:lnTo>
                  <a:lnTo>
                    <a:pt x="355473" y="400303"/>
                  </a:lnTo>
                  <a:lnTo>
                    <a:pt x="387095" y="400303"/>
                  </a:lnTo>
                  <a:lnTo>
                    <a:pt x="369061" y="341630"/>
                  </a:lnTo>
                  <a:lnTo>
                    <a:pt x="384048" y="310133"/>
                  </a:lnTo>
                  <a:lnTo>
                    <a:pt x="370585" y="287527"/>
                  </a:lnTo>
                  <a:lnTo>
                    <a:pt x="343407" y="278511"/>
                  </a:lnTo>
                  <a:lnTo>
                    <a:pt x="328294" y="314578"/>
                  </a:lnTo>
                  <a:lnTo>
                    <a:pt x="302767" y="319150"/>
                  </a:lnTo>
                  <a:lnTo>
                    <a:pt x="307212" y="280034"/>
                  </a:lnTo>
                  <a:lnTo>
                    <a:pt x="301243" y="230377"/>
                  </a:lnTo>
                  <a:lnTo>
                    <a:pt x="248538" y="234950"/>
                  </a:lnTo>
                  <a:lnTo>
                    <a:pt x="266573" y="194309"/>
                  </a:lnTo>
                  <a:lnTo>
                    <a:pt x="247014" y="180720"/>
                  </a:lnTo>
                  <a:lnTo>
                    <a:pt x="219963" y="197357"/>
                  </a:lnTo>
                  <a:lnTo>
                    <a:pt x="188213" y="212344"/>
                  </a:lnTo>
                  <a:lnTo>
                    <a:pt x="156590" y="228853"/>
                  </a:lnTo>
                  <a:lnTo>
                    <a:pt x="103885" y="230377"/>
                  </a:lnTo>
                  <a:lnTo>
                    <a:pt x="129539" y="176275"/>
                  </a:lnTo>
                  <a:lnTo>
                    <a:pt x="102361" y="183769"/>
                  </a:lnTo>
                  <a:lnTo>
                    <a:pt x="70738" y="237870"/>
                  </a:lnTo>
                  <a:lnTo>
                    <a:pt x="61722" y="198755"/>
                  </a:lnTo>
                  <a:lnTo>
                    <a:pt x="67817" y="152145"/>
                  </a:lnTo>
                  <a:lnTo>
                    <a:pt x="70738" y="107061"/>
                  </a:lnTo>
                  <a:lnTo>
                    <a:pt x="79882" y="58927"/>
                  </a:lnTo>
                  <a:lnTo>
                    <a:pt x="82550" y="21717"/>
                  </a:lnTo>
                  <a:lnTo>
                    <a:pt x="62102" y="0"/>
                  </a:lnTo>
                  <a:close/>
                </a:path>
              </a:pathLst>
            </a:custGeom>
            <a:solidFill>
              <a:srgbClr val="C4B797"/>
            </a:solidFill>
          </p:spPr>
          <p:txBody>
            <a:bodyPr wrap="square" lIns="0" tIns="0" rIns="0" bIns="0" rtlCol="0"/>
            <a:lstStyle/>
            <a:p>
              <a:endParaRPr/>
            </a:p>
          </p:txBody>
        </p:sp>
        <p:sp>
          <p:nvSpPr>
            <p:cNvPr id="42" name="object 42"/>
            <p:cNvSpPr/>
            <p:nvPr/>
          </p:nvSpPr>
          <p:spPr>
            <a:xfrm>
              <a:off x="8757666" y="4059174"/>
              <a:ext cx="387350" cy="478790"/>
            </a:xfrm>
            <a:custGeom>
              <a:avLst/>
              <a:gdLst/>
              <a:ahLst/>
              <a:cxnLst/>
              <a:rect l="l" t="t" r="r" b="b"/>
              <a:pathLst>
                <a:path w="387350" h="478789">
                  <a:moveTo>
                    <a:pt x="62102" y="0"/>
                  </a:moveTo>
                  <a:lnTo>
                    <a:pt x="82550" y="21717"/>
                  </a:lnTo>
                  <a:lnTo>
                    <a:pt x="79882" y="58927"/>
                  </a:lnTo>
                  <a:lnTo>
                    <a:pt x="70738" y="107061"/>
                  </a:lnTo>
                  <a:lnTo>
                    <a:pt x="67817" y="152145"/>
                  </a:lnTo>
                  <a:lnTo>
                    <a:pt x="61722" y="198755"/>
                  </a:lnTo>
                  <a:lnTo>
                    <a:pt x="70738" y="237870"/>
                  </a:lnTo>
                  <a:lnTo>
                    <a:pt x="102361" y="183769"/>
                  </a:lnTo>
                  <a:lnTo>
                    <a:pt x="129539" y="176275"/>
                  </a:lnTo>
                  <a:lnTo>
                    <a:pt x="103885" y="230377"/>
                  </a:lnTo>
                  <a:lnTo>
                    <a:pt x="156590" y="228853"/>
                  </a:lnTo>
                  <a:lnTo>
                    <a:pt x="188213" y="212344"/>
                  </a:lnTo>
                  <a:lnTo>
                    <a:pt x="219963" y="197357"/>
                  </a:lnTo>
                  <a:lnTo>
                    <a:pt x="247014" y="180720"/>
                  </a:lnTo>
                  <a:lnTo>
                    <a:pt x="266573" y="194309"/>
                  </a:lnTo>
                  <a:lnTo>
                    <a:pt x="248538" y="234950"/>
                  </a:lnTo>
                  <a:lnTo>
                    <a:pt x="301243" y="230377"/>
                  </a:lnTo>
                  <a:lnTo>
                    <a:pt x="307212" y="280034"/>
                  </a:lnTo>
                  <a:lnTo>
                    <a:pt x="302767" y="319150"/>
                  </a:lnTo>
                  <a:lnTo>
                    <a:pt x="328294" y="314578"/>
                  </a:lnTo>
                  <a:lnTo>
                    <a:pt x="343407" y="278511"/>
                  </a:lnTo>
                  <a:lnTo>
                    <a:pt x="370585" y="287527"/>
                  </a:lnTo>
                  <a:lnTo>
                    <a:pt x="384048" y="310133"/>
                  </a:lnTo>
                  <a:lnTo>
                    <a:pt x="369061" y="341630"/>
                  </a:lnTo>
                  <a:lnTo>
                    <a:pt x="387095" y="400303"/>
                  </a:lnTo>
                  <a:lnTo>
                    <a:pt x="355473" y="400303"/>
                  </a:lnTo>
                  <a:lnTo>
                    <a:pt x="343407" y="364236"/>
                  </a:lnTo>
                  <a:lnTo>
                    <a:pt x="332866" y="370205"/>
                  </a:lnTo>
                  <a:lnTo>
                    <a:pt x="325374" y="418338"/>
                  </a:lnTo>
                  <a:lnTo>
                    <a:pt x="310260" y="350646"/>
                  </a:lnTo>
                  <a:lnTo>
                    <a:pt x="292226" y="325119"/>
                  </a:lnTo>
                  <a:lnTo>
                    <a:pt x="271144" y="359790"/>
                  </a:lnTo>
                  <a:lnTo>
                    <a:pt x="225932" y="374776"/>
                  </a:lnTo>
                  <a:lnTo>
                    <a:pt x="206375" y="356743"/>
                  </a:lnTo>
                  <a:lnTo>
                    <a:pt x="167131" y="415417"/>
                  </a:lnTo>
                  <a:lnTo>
                    <a:pt x="97916" y="431926"/>
                  </a:lnTo>
                  <a:lnTo>
                    <a:pt x="27050" y="478536"/>
                  </a:lnTo>
                  <a:lnTo>
                    <a:pt x="3048" y="454532"/>
                  </a:lnTo>
                  <a:lnTo>
                    <a:pt x="31623" y="401827"/>
                  </a:lnTo>
                  <a:lnTo>
                    <a:pt x="25653" y="383794"/>
                  </a:lnTo>
                  <a:lnTo>
                    <a:pt x="0" y="388365"/>
                  </a:lnTo>
                  <a:lnTo>
                    <a:pt x="18033" y="350646"/>
                  </a:lnTo>
                  <a:lnTo>
                    <a:pt x="40639" y="332613"/>
                  </a:lnTo>
                  <a:lnTo>
                    <a:pt x="30099" y="283082"/>
                  </a:lnTo>
                  <a:lnTo>
                    <a:pt x="15112" y="257428"/>
                  </a:lnTo>
                  <a:lnTo>
                    <a:pt x="13588" y="94995"/>
                  </a:lnTo>
                  <a:lnTo>
                    <a:pt x="46354" y="30099"/>
                  </a:lnTo>
                  <a:lnTo>
                    <a:pt x="62102" y="0"/>
                  </a:lnTo>
                  <a:close/>
                </a:path>
              </a:pathLst>
            </a:custGeom>
            <a:ln w="19812">
              <a:solidFill>
                <a:srgbClr val="FFFFFF"/>
              </a:solidFill>
            </a:ln>
          </p:spPr>
          <p:txBody>
            <a:bodyPr wrap="square" lIns="0" tIns="0" rIns="0" bIns="0" rtlCol="0"/>
            <a:lstStyle/>
            <a:p>
              <a:endParaRPr/>
            </a:p>
          </p:txBody>
        </p:sp>
        <p:pic>
          <p:nvPicPr>
            <p:cNvPr id="43" name="object 43"/>
            <p:cNvPicPr/>
            <p:nvPr/>
          </p:nvPicPr>
          <p:blipFill>
            <a:blip r:embed="rId17" cstate="print"/>
            <a:stretch>
              <a:fillRect/>
            </a:stretch>
          </p:blipFill>
          <p:spPr>
            <a:xfrm>
              <a:off x="5129783" y="2506980"/>
              <a:ext cx="1143762" cy="1223010"/>
            </a:xfrm>
            <a:prstGeom prst="rect">
              <a:avLst/>
            </a:prstGeom>
          </p:spPr>
        </p:pic>
        <p:sp>
          <p:nvSpPr>
            <p:cNvPr id="44" name="object 44"/>
            <p:cNvSpPr/>
            <p:nvPr/>
          </p:nvSpPr>
          <p:spPr>
            <a:xfrm>
              <a:off x="5153405" y="2492502"/>
              <a:ext cx="1123315" cy="1202690"/>
            </a:xfrm>
            <a:custGeom>
              <a:avLst/>
              <a:gdLst/>
              <a:ahLst/>
              <a:cxnLst/>
              <a:rect l="l" t="t" r="r" b="b"/>
              <a:pathLst>
                <a:path w="1123314" h="1202689">
                  <a:moveTo>
                    <a:pt x="276479" y="0"/>
                  </a:moveTo>
                  <a:lnTo>
                    <a:pt x="261366" y="22606"/>
                  </a:lnTo>
                  <a:lnTo>
                    <a:pt x="216027" y="13588"/>
                  </a:lnTo>
                  <a:lnTo>
                    <a:pt x="225171" y="48260"/>
                  </a:lnTo>
                  <a:lnTo>
                    <a:pt x="234188" y="72389"/>
                  </a:lnTo>
                  <a:lnTo>
                    <a:pt x="196469" y="45212"/>
                  </a:lnTo>
                  <a:lnTo>
                    <a:pt x="134874" y="89026"/>
                  </a:lnTo>
                  <a:lnTo>
                    <a:pt x="117348" y="120903"/>
                  </a:lnTo>
                  <a:lnTo>
                    <a:pt x="91186" y="162560"/>
                  </a:lnTo>
                  <a:lnTo>
                    <a:pt x="145161" y="197612"/>
                  </a:lnTo>
                  <a:lnTo>
                    <a:pt x="99568" y="264922"/>
                  </a:lnTo>
                  <a:lnTo>
                    <a:pt x="112268" y="319786"/>
                  </a:lnTo>
                  <a:lnTo>
                    <a:pt x="63627" y="348361"/>
                  </a:lnTo>
                  <a:lnTo>
                    <a:pt x="60706" y="389763"/>
                  </a:lnTo>
                  <a:lnTo>
                    <a:pt x="62103" y="437769"/>
                  </a:lnTo>
                  <a:lnTo>
                    <a:pt x="57912" y="491109"/>
                  </a:lnTo>
                  <a:lnTo>
                    <a:pt x="0" y="622300"/>
                  </a:lnTo>
                  <a:lnTo>
                    <a:pt x="17780" y="672973"/>
                  </a:lnTo>
                  <a:lnTo>
                    <a:pt x="18161" y="732409"/>
                  </a:lnTo>
                  <a:lnTo>
                    <a:pt x="3683" y="791590"/>
                  </a:lnTo>
                  <a:lnTo>
                    <a:pt x="61595" y="818769"/>
                  </a:lnTo>
                  <a:lnTo>
                    <a:pt x="97790" y="818388"/>
                  </a:lnTo>
                  <a:lnTo>
                    <a:pt x="80264" y="844931"/>
                  </a:lnTo>
                  <a:lnTo>
                    <a:pt x="63373" y="912495"/>
                  </a:lnTo>
                  <a:lnTo>
                    <a:pt x="216027" y="986789"/>
                  </a:lnTo>
                  <a:lnTo>
                    <a:pt x="660019" y="1122553"/>
                  </a:lnTo>
                  <a:lnTo>
                    <a:pt x="1037209" y="1202436"/>
                  </a:lnTo>
                  <a:lnTo>
                    <a:pt x="1105027" y="917321"/>
                  </a:lnTo>
                  <a:lnTo>
                    <a:pt x="1123188" y="801243"/>
                  </a:lnTo>
                  <a:lnTo>
                    <a:pt x="967740" y="740918"/>
                  </a:lnTo>
                  <a:lnTo>
                    <a:pt x="840994" y="688086"/>
                  </a:lnTo>
                  <a:lnTo>
                    <a:pt x="824484" y="636777"/>
                  </a:lnTo>
                  <a:lnTo>
                    <a:pt x="783717" y="614172"/>
                  </a:lnTo>
                  <a:lnTo>
                    <a:pt x="733933" y="595757"/>
                  </a:lnTo>
                  <a:lnTo>
                    <a:pt x="566420" y="310769"/>
                  </a:lnTo>
                  <a:lnTo>
                    <a:pt x="652399" y="188595"/>
                  </a:lnTo>
                  <a:lnTo>
                    <a:pt x="616204" y="152400"/>
                  </a:lnTo>
                  <a:lnTo>
                    <a:pt x="593598" y="143256"/>
                  </a:lnTo>
                  <a:lnTo>
                    <a:pt x="575437" y="170434"/>
                  </a:lnTo>
                  <a:lnTo>
                    <a:pt x="525399" y="167386"/>
                  </a:lnTo>
                  <a:lnTo>
                    <a:pt x="555498" y="143256"/>
                  </a:lnTo>
                  <a:lnTo>
                    <a:pt x="552577" y="120650"/>
                  </a:lnTo>
                  <a:lnTo>
                    <a:pt x="555498" y="102615"/>
                  </a:lnTo>
                  <a:lnTo>
                    <a:pt x="538988" y="125222"/>
                  </a:lnTo>
                  <a:lnTo>
                    <a:pt x="519303" y="131190"/>
                  </a:lnTo>
                  <a:lnTo>
                    <a:pt x="502793" y="144780"/>
                  </a:lnTo>
                  <a:lnTo>
                    <a:pt x="492125" y="129667"/>
                  </a:lnTo>
                  <a:lnTo>
                    <a:pt x="489204" y="98044"/>
                  </a:lnTo>
                  <a:lnTo>
                    <a:pt x="511810" y="67818"/>
                  </a:lnTo>
                  <a:lnTo>
                    <a:pt x="507238" y="34671"/>
                  </a:lnTo>
                  <a:lnTo>
                    <a:pt x="484632" y="58800"/>
                  </a:lnTo>
                  <a:lnTo>
                    <a:pt x="457454" y="72389"/>
                  </a:lnTo>
                  <a:lnTo>
                    <a:pt x="443865" y="52832"/>
                  </a:lnTo>
                  <a:lnTo>
                    <a:pt x="451485" y="25653"/>
                  </a:lnTo>
                  <a:lnTo>
                    <a:pt x="403225" y="22606"/>
                  </a:lnTo>
                  <a:lnTo>
                    <a:pt x="389636" y="52832"/>
                  </a:lnTo>
                  <a:lnTo>
                    <a:pt x="430276" y="70865"/>
                  </a:lnTo>
                  <a:lnTo>
                    <a:pt x="394081" y="67818"/>
                  </a:lnTo>
                  <a:lnTo>
                    <a:pt x="362458" y="75437"/>
                  </a:lnTo>
                  <a:lnTo>
                    <a:pt x="357886" y="61849"/>
                  </a:lnTo>
                  <a:lnTo>
                    <a:pt x="347599" y="83820"/>
                  </a:lnTo>
                  <a:lnTo>
                    <a:pt x="345821" y="44958"/>
                  </a:lnTo>
                  <a:lnTo>
                    <a:pt x="339852" y="61849"/>
                  </a:lnTo>
                  <a:lnTo>
                    <a:pt x="321691" y="61849"/>
                  </a:lnTo>
                  <a:lnTo>
                    <a:pt x="292989" y="72389"/>
                  </a:lnTo>
                  <a:lnTo>
                    <a:pt x="302133" y="99568"/>
                  </a:lnTo>
                  <a:lnTo>
                    <a:pt x="279400" y="79883"/>
                  </a:lnTo>
                  <a:lnTo>
                    <a:pt x="265811" y="94996"/>
                  </a:lnTo>
                  <a:lnTo>
                    <a:pt x="258318" y="72389"/>
                  </a:lnTo>
                  <a:lnTo>
                    <a:pt x="238760" y="43687"/>
                  </a:lnTo>
                  <a:lnTo>
                    <a:pt x="317119" y="34671"/>
                  </a:lnTo>
                  <a:lnTo>
                    <a:pt x="306578" y="3048"/>
                  </a:lnTo>
                  <a:lnTo>
                    <a:pt x="276479" y="0"/>
                  </a:lnTo>
                  <a:close/>
                </a:path>
              </a:pathLst>
            </a:custGeom>
            <a:solidFill>
              <a:srgbClr val="C3B895"/>
            </a:solidFill>
          </p:spPr>
          <p:txBody>
            <a:bodyPr wrap="square" lIns="0" tIns="0" rIns="0" bIns="0" rtlCol="0"/>
            <a:lstStyle/>
            <a:p>
              <a:endParaRPr/>
            </a:p>
          </p:txBody>
        </p:sp>
        <p:sp>
          <p:nvSpPr>
            <p:cNvPr id="45" name="object 45"/>
            <p:cNvSpPr/>
            <p:nvPr/>
          </p:nvSpPr>
          <p:spPr>
            <a:xfrm>
              <a:off x="5153405" y="2492502"/>
              <a:ext cx="1123315" cy="1202690"/>
            </a:xfrm>
            <a:custGeom>
              <a:avLst/>
              <a:gdLst/>
              <a:ahLst/>
              <a:cxnLst/>
              <a:rect l="l" t="t" r="r" b="b"/>
              <a:pathLst>
                <a:path w="1123314" h="1202689">
                  <a:moveTo>
                    <a:pt x="63373" y="912495"/>
                  </a:moveTo>
                  <a:lnTo>
                    <a:pt x="80264" y="844931"/>
                  </a:lnTo>
                  <a:lnTo>
                    <a:pt x="97790" y="818388"/>
                  </a:lnTo>
                  <a:lnTo>
                    <a:pt x="61595" y="818769"/>
                  </a:lnTo>
                  <a:lnTo>
                    <a:pt x="3683" y="791590"/>
                  </a:lnTo>
                  <a:lnTo>
                    <a:pt x="18161" y="732409"/>
                  </a:lnTo>
                  <a:lnTo>
                    <a:pt x="17780" y="672973"/>
                  </a:lnTo>
                  <a:lnTo>
                    <a:pt x="0" y="622300"/>
                  </a:lnTo>
                  <a:lnTo>
                    <a:pt x="57912" y="491109"/>
                  </a:lnTo>
                  <a:lnTo>
                    <a:pt x="62103" y="437769"/>
                  </a:lnTo>
                  <a:lnTo>
                    <a:pt x="60706" y="389763"/>
                  </a:lnTo>
                  <a:lnTo>
                    <a:pt x="63627" y="348361"/>
                  </a:lnTo>
                  <a:lnTo>
                    <a:pt x="112268" y="319786"/>
                  </a:lnTo>
                  <a:lnTo>
                    <a:pt x="99568" y="264922"/>
                  </a:lnTo>
                  <a:lnTo>
                    <a:pt x="145161" y="197612"/>
                  </a:lnTo>
                  <a:lnTo>
                    <a:pt x="91186" y="162560"/>
                  </a:lnTo>
                  <a:lnTo>
                    <a:pt x="117348" y="120903"/>
                  </a:lnTo>
                  <a:lnTo>
                    <a:pt x="134874" y="89026"/>
                  </a:lnTo>
                  <a:lnTo>
                    <a:pt x="196469" y="45212"/>
                  </a:lnTo>
                  <a:lnTo>
                    <a:pt x="234188" y="72389"/>
                  </a:lnTo>
                  <a:lnTo>
                    <a:pt x="225171" y="48260"/>
                  </a:lnTo>
                  <a:lnTo>
                    <a:pt x="216027" y="13588"/>
                  </a:lnTo>
                  <a:lnTo>
                    <a:pt x="261366" y="22606"/>
                  </a:lnTo>
                  <a:lnTo>
                    <a:pt x="276479" y="0"/>
                  </a:lnTo>
                  <a:lnTo>
                    <a:pt x="306578" y="3048"/>
                  </a:lnTo>
                  <a:lnTo>
                    <a:pt x="317119" y="34671"/>
                  </a:lnTo>
                  <a:lnTo>
                    <a:pt x="238760" y="43687"/>
                  </a:lnTo>
                  <a:lnTo>
                    <a:pt x="258318" y="72389"/>
                  </a:lnTo>
                  <a:lnTo>
                    <a:pt x="265811" y="94996"/>
                  </a:lnTo>
                  <a:lnTo>
                    <a:pt x="279400" y="79883"/>
                  </a:lnTo>
                  <a:lnTo>
                    <a:pt x="302133" y="99568"/>
                  </a:lnTo>
                  <a:lnTo>
                    <a:pt x="292989" y="72389"/>
                  </a:lnTo>
                  <a:lnTo>
                    <a:pt x="321691" y="61849"/>
                  </a:lnTo>
                  <a:lnTo>
                    <a:pt x="339852" y="61849"/>
                  </a:lnTo>
                  <a:lnTo>
                    <a:pt x="345821" y="44958"/>
                  </a:lnTo>
                  <a:lnTo>
                    <a:pt x="347599" y="83820"/>
                  </a:lnTo>
                  <a:lnTo>
                    <a:pt x="357886" y="61849"/>
                  </a:lnTo>
                  <a:lnTo>
                    <a:pt x="362458" y="75437"/>
                  </a:lnTo>
                  <a:lnTo>
                    <a:pt x="394081" y="67818"/>
                  </a:lnTo>
                  <a:lnTo>
                    <a:pt x="430276" y="70865"/>
                  </a:lnTo>
                  <a:lnTo>
                    <a:pt x="389636" y="52832"/>
                  </a:lnTo>
                  <a:lnTo>
                    <a:pt x="403225" y="22606"/>
                  </a:lnTo>
                  <a:lnTo>
                    <a:pt x="451485" y="25653"/>
                  </a:lnTo>
                  <a:lnTo>
                    <a:pt x="443865" y="52832"/>
                  </a:lnTo>
                  <a:lnTo>
                    <a:pt x="457454" y="72389"/>
                  </a:lnTo>
                  <a:lnTo>
                    <a:pt x="484632" y="58800"/>
                  </a:lnTo>
                  <a:lnTo>
                    <a:pt x="507238" y="34671"/>
                  </a:lnTo>
                  <a:lnTo>
                    <a:pt x="511810" y="67818"/>
                  </a:lnTo>
                  <a:lnTo>
                    <a:pt x="489204" y="98044"/>
                  </a:lnTo>
                  <a:lnTo>
                    <a:pt x="492125" y="129667"/>
                  </a:lnTo>
                  <a:lnTo>
                    <a:pt x="502793" y="144780"/>
                  </a:lnTo>
                  <a:lnTo>
                    <a:pt x="519303" y="131190"/>
                  </a:lnTo>
                  <a:lnTo>
                    <a:pt x="538988" y="125222"/>
                  </a:lnTo>
                  <a:lnTo>
                    <a:pt x="555498" y="102615"/>
                  </a:lnTo>
                  <a:lnTo>
                    <a:pt x="552577" y="120650"/>
                  </a:lnTo>
                  <a:lnTo>
                    <a:pt x="555498" y="143256"/>
                  </a:lnTo>
                  <a:lnTo>
                    <a:pt x="525399" y="167386"/>
                  </a:lnTo>
                  <a:lnTo>
                    <a:pt x="575437" y="170434"/>
                  </a:lnTo>
                  <a:lnTo>
                    <a:pt x="593598" y="143256"/>
                  </a:lnTo>
                  <a:lnTo>
                    <a:pt x="616204" y="152400"/>
                  </a:lnTo>
                  <a:lnTo>
                    <a:pt x="652399" y="188595"/>
                  </a:lnTo>
                  <a:lnTo>
                    <a:pt x="566420" y="310769"/>
                  </a:lnTo>
                  <a:lnTo>
                    <a:pt x="733933" y="595757"/>
                  </a:lnTo>
                  <a:lnTo>
                    <a:pt x="783717" y="614172"/>
                  </a:lnTo>
                  <a:lnTo>
                    <a:pt x="824484" y="636777"/>
                  </a:lnTo>
                  <a:lnTo>
                    <a:pt x="840994" y="688086"/>
                  </a:lnTo>
                  <a:lnTo>
                    <a:pt x="967740" y="740918"/>
                  </a:lnTo>
                  <a:lnTo>
                    <a:pt x="1123188" y="801243"/>
                  </a:lnTo>
                  <a:lnTo>
                    <a:pt x="1105027" y="917321"/>
                  </a:lnTo>
                  <a:lnTo>
                    <a:pt x="1037209" y="1202436"/>
                  </a:lnTo>
                  <a:lnTo>
                    <a:pt x="660019" y="1122553"/>
                  </a:lnTo>
                  <a:lnTo>
                    <a:pt x="216027" y="986789"/>
                  </a:lnTo>
                  <a:lnTo>
                    <a:pt x="63373" y="912495"/>
                  </a:lnTo>
                  <a:close/>
                </a:path>
              </a:pathLst>
            </a:custGeom>
            <a:ln w="19812">
              <a:solidFill>
                <a:srgbClr val="FFFFFF"/>
              </a:solidFill>
            </a:ln>
          </p:spPr>
          <p:txBody>
            <a:bodyPr wrap="square" lIns="0" tIns="0" rIns="0" bIns="0" rtlCol="0"/>
            <a:lstStyle/>
            <a:p>
              <a:endParaRPr/>
            </a:p>
          </p:txBody>
        </p:sp>
        <p:pic>
          <p:nvPicPr>
            <p:cNvPr id="46" name="object 46"/>
            <p:cNvPicPr/>
            <p:nvPr/>
          </p:nvPicPr>
          <p:blipFill>
            <a:blip r:embed="rId18" cstate="print"/>
            <a:stretch>
              <a:fillRect/>
            </a:stretch>
          </p:blipFill>
          <p:spPr>
            <a:xfrm>
              <a:off x="5896356" y="2462796"/>
              <a:ext cx="314693" cy="323837"/>
            </a:xfrm>
            <a:prstGeom prst="rect">
              <a:avLst/>
            </a:prstGeom>
          </p:spPr>
        </p:pic>
        <p:sp>
          <p:nvSpPr>
            <p:cNvPr id="47" name="object 47"/>
            <p:cNvSpPr/>
            <p:nvPr/>
          </p:nvSpPr>
          <p:spPr>
            <a:xfrm>
              <a:off x="5919977" y="2448306"/>
              <a:ext cx="294640" cy="303530"/>
            </a:xfrm>
            <a:custGeom>
              <a:avLst/>
              <a:gdLst/>
              <a:ahLst/>
              <a:cxnLst/>
              <a:rect l="l" t="t" r="r" b="b"/>
              <a:pathLst>
                <a:path w="294639" h="303530">
                  <a:moveTo>
                    <a:pt x="173227" y="0"/>
                  </a:moveTo>
                  <a:lnTo>
                    <a:pt x="141224" y="11557"/>
                  </a:lnTo>
                  <a:lnTo>
                    <a:pt x="105410" y="28321"/>
                  </a:lnTo>
                  <a:lnTo>
                    <a:pt x="62864" y="47117"/>
                  </a:lnTo>
                  <a:lnTo>
                    <a:pt x="54863" y="56642"/>
                  </a:lnTo>
                  <a:lnTo>
                    <a:pt x="57785" y="67945"/>
                  </a:lnTo>
                  <a:lnTo>
                    <a:pt x="42545" y="73025"/>
                  </a:lnTo>
                  <a:lnTo>
                    <a:pt x="19304" y="85852"/>
                  </a:lnTo>
                  <a:lnTo>
                    <a:pt x="9144" y="98679"/>
                  </a:lnTo>
                  <a:lnTo>
                    <a:pt x="23241" y="111760"/>
                  </a:lnTo>
                  <a:lnTo>
                    <a:pt x="37464" y="116586"/>
                  </a:lnTo>
                  <a:lnTo>
                    <a:pt x="22225" y="123825"/>
                  </a:lnTo>
                  <a:lnTo>
                    <a:pt x="26416" y="135001"/>
                  </a:lnTo>
                  <a:lnTo>
                    <a:pt x="41656" y="132588"/>
                  </a:lnTo>
                  <a:lnTo>
                    <a:pt x="54863" y="142494"/>
                  </a:lnTo>
                  <a:lnTo>
                    <a:pt x="99441" y="144145"/>
                  </a:lnTo>
                  <a:lnTo>
                    <a:pt x="102362" y="151384"/>
                  </a:lnTo>
                  <a:lnTo>
                    <a:pt x="71120" y="152146"/>
                  </a:lnTo>
                  <a:lnTo>
                    <a:pt x="62864" y="152146"/>
                  </a:lnTo>
                  <a:lnTo>
                    <a:pt x="62864" y="161798"/>
                  </a:lnTo>
                  <a:lnTo>
                    <a:pt x="45720" y="153035"/>
                  </a:lnTo>
                  <a:lnTo>
                    <a:pt x="24384" y="153035"/>
                  </a:lnTo>
                  <a:lnTo>
                    <a:pt x="2921" y="155321"/>
                  </a:lnTo>
                  <a:lnTo>
                    <a:pt x="0" y="174879"/>
                  </a:lnTo>
                  <a:lnTo>
                    <a:pt x="14224" y="194183"/>
                  </a:lnTo>
                  <a:lnTo>
                    <a:pt x="36575" y="201422"/>
                  </a:lnTo>
                  <a:lnTo>
                    <a:pt x="66801" y="215265"/>
                  </a:lnTo>
                  <a:lnTo>
                    <a:pt x="107442" y="216916"/>
                  </a:lnTo>
                  <a:lnTo>
                    <a:pt x="152146" y="236093"/>
                  </a:lnTo>
                  <a:lnTo>
                    <a:pt x="185547" y="268478"/>
                  </a:lnTo>
                  <a:lnTo>
                    <a:pt x="164211" y="271780"/>
                  </a:lnTo>
                  <a:lnTo>
                    <a:pt x="140970" y="267716"/>
                  </a:lnTo>
                  <a:lnTo>
                    <a:pt x="120650" y="255651"/>
                  </a:lnTo>
                  <a:lnTo>
                    <a:pt x="91186" y="243586"/>
                  </a:lnTo>
                  <a:lnTo>
                    <a:pt x="70104" y="240411"/>
                  </a:lnTo>
                  <a:lnTo>
                    <a:pt x="45720" y="237744"/>
                  </a:lnTo>
                  <a:lnTo>
                    <a:pt x="21336" y="236982"/>
                  </a:lnTo>
                  <a:lnTo>
                    <a:pt x="2921" y="241173"/>
                  </a:lnTo>
                  <a:lnTo>
                    <a:pt x="128650" y="279146"/>
                  </a:lnTo>
                  <a:lnTo>
                    <a:pt x="127762" y="294513"/>
                  </a:lnTo>
                  <a:lnTo>
                    <a:pt x="136906" y="293624"/>
                  </a:lnTo>
                  <a:lnTo>
                    <a:pt x="147066" y="285623"/>
                  </a:lnTo>
                  <a:lnTo>
                    <a:pt x="226695" y="303276"/>
                  </a:lnTo>
                  <a:lnTo>
                    <a:pt x="260223" y="206248"/>
                  </a:lnTo>
                  <a:lnTo>
                    <a:pt x="294132" y="109347"/>
                  </a:lnTo>
                  <a:lnTo>
                    <a:pt x="256667" y="119761"/>
                  </a:lnTo>
                  <a:lnTo>
                    <a:pt x="232410" y="115062"/>
                  </a:lnTo>
                  <a:lnTo>
                    <a:pt x="246507" y="88519"/>
                  </a:lnTo>
                  <a:lnTo>
                    <a:pt x="284988" y="71882"/>
                  </a:lnTo>
                  <a:lnTo>
                    <a:pt x="260731" y="52705"/>
                  </a:lnTo>
                  <a:lnTo>
                    <a:pt x="241426" y="41148"/>
                  </a:lnTo>
                  <a:lnTo>
                    <a:pt x="219583" y="56388"/>
                  </a:lnTo>
                  <a:lnTo>
                    <a:pt x="200787" y="68707"/>
                  </a:lnTo>
                  <a:lnTo>
                    <a:pt x="200787" y="81026"/>
                  </a:lnTo>
                  <a:lnTo>
                    <a:pt x="175387" y="76962"/>
                  </a:lnTo>
                  <a:lnTo>
                    <a:pt x="170307" y="69596"/>
                  </a:lnTo>
                  <a:lnTo>
                    <a:pt x="190626" y="55118"/>
                  </a:lnTo>
                  <a:lnTo>
                    <a:pt x="211836" y="32131"/>
                  </a:lnTo>
                  <a:lnTo>
                    <a:pt x="229743" y="16891"/>
                  </a:lnTo>
                  <a:lnTo>
                    <a:pt x="205359" y="6477"/>
                  </a:lnTo>
                  <a:lnTo>
                    <a:pt x="173227" y="0"/>
                  </a:lnTo>
                  <a:close/>
                </a:path>
              </a:pathLst>
            </a:custGeom>
            <a:solidFill>
              <a:srgbClr val="C4B797"/>
            </a:solidFill>
          </p:spPr>
          <p:txBody>
            <a:bodyPr wrap="square" lIns="0" tIns="0" rIns="0" bIns="0" rtlCol="0"/>
            <a:lstStyle/>
            <a:p>
              <a:endParaRPr/>
            </a:p>
          </p:txBody>
        </p:sp>
        <p:sp>
          <p:nvSpPr>
            <p:cNvPr id="48" name="object 48"/>
            <p:cNvSpPr/>
            <p:nvPr/>
          </p:nvSpPr>
          <p:spPr>
            <a:xfrm>
              <a:off x="5919977" y="2448306"/>
              <a:ext cx="294640" cy="303530"/>
            </a:xfrm>
            <a:custGeom>
              <a:avLst/>
              <a:gdLst/>
              <a:ahLst/>
              <a:cxnLst/>
              <a:rect l="l" t="t" r="r" b="b"/>
              <a:pathLst>
                <a:path w="294639" h="303530">
                  <a:moveTo>
                    <a:pt x="141224" y="11557"/>
                  </a:moveTo>
                  <a:lnTo>
                    <a:pt x="105410" y="28321"/>
                  </a:lnTo>
                  <a:lnTo>
                    <a:pt x="62864" y="47117"/>
                  </a:lnTo>
                  <a:lnTo>
                    <a:pt x="54863" y="56642"/>
                  </a:lnTo>
                  <a:lnTo>
                    <a:pt x="57785" y="67945"/>
                  </a:lnTo>
                  <a:lnTo>
                    <a:pt x="42545" y="73025"/>
                  </a:lnTo>
                  <a:lnTo>
                    <a:pt x="19304" y="85852"/>
                  </a:lnTo>
                  <a:lnTo>
                    <a:pt x="9144" y="98679"/>
                  </a:lnTo>
                  <a:lnTo>
                    <a:pt x="23241" y="111760"/>
                  </a:lnTo>
                  <a:lnTo>
                    <a:pt x="37464" y="116586"/>
                  </a:lnTo>
                  <a:lnTo>
                    <a:pt x="22225" y="123825"/>
                  </a:lnTo>
                  <a:lnTo>
                    <a:pt x="26416" y="135001"/>
                  </a:lnTo>
                  <a:lnTo>
                    <a:pt x="41656" y="132588"/>
                  </a:lnTo>
                  <a:lnTo>
                    <a:pt x="54863" y="142494"/>
                  </a:lnTo>
                  <a:lnTo>
                    <a:pt x="79121" y="143383"/>
                  </a:lnTo>
                  <a:lnTo>
                    <a:pt x="99441" y="144145"/>
                  </a:lnTo>
                  <a:lnTo>
                    <a:pt x="102362" y="151384"/>
                  </a:lnTo>
                  <a:lnTo>
                    <a:pt x="71120" y="152146"/>
                  </a:lnTo>
                  <a:lnTo>
                    <a:pt x="62864" y="152146"/>
                  </a:lnTo>
                  <a:lnTo>
                    <a:pt x="62864" y="161798"/>
                  </a:lnTo>
                  <a:lnTo>
                    <a:pt x="45720" y="153035"/>
                  </a:lnTo>
                  <a:lnTo>
                    <a:pt x="24384" y="153035"/>
                  </a:lnTo>
                  <a:lnTo>
                    <a:pt x="2921" y="155321"/>
                  </a:lnTo>
                  <a:lnTo>
                    <a:pt x="0" y="174879"/>
                  </a:lnTo>
                  <a:lnTo>
                    <a:pt x="14224" y="194183"/>
                  </a:lnTo>
                  <a:lnTo>
                    <a:pt x="36575" y="201422"/>
                  </a:lnTo>
                  <a:lnTo>
                    <a:pt x="66801" y="215265"/>
                  </a:lnTo>
                  <a:lnTo>
                    <a:pt x="107442" y="216916"/>
                  </a:lnTo>
                  <a:lnTo>
                    <a:pt x="152146" y="236093"/>
                  </a:lnTo>
                  <a:lnTo>
                    <a:pt x="185547" y="268478"/>
                  </a:lnTo>
                  <a:lnTo>
                    <a:pt x="164211" y="271780"/>
                  </a:lnTo>
                  <a:lnTo>
                    <a:pt x="140970" y="267716"/>
                  </a:lnTo>
                  <a:lnTo>
                    <a:pt x="120650" y="255651"/>
                  </a:lnTo>
                  <a:lnTo>
                    <a:pt x="91186" y="243586"/>
                  </a:lnTo>
                  <a:lnTo>
                    <a:pt x="70104" y="240411"/>
                  </a:lnTo>
                  <a:lnTo>
                    <a:pt x="45720" y="237744"/>
                  </a:lnTo>
                  <a:lnTo>
                    <a:pt x="21336" y="236982"/>
                  </a:lnTo>
                  <a:lnTo>
                    <a:pt x="2921" y="241173"/>
                  </a:lnTo>
                  <a:lnTo>
                    <a:pt x="128650" y="279146"/>
                  </a:lnTo>
                  <a:lnTo>
                    <a:pt x="127762" y="294513"/>
                  </a:lnTo>
                  <a:lnTo>
                    <a:pt x="136906" y="293624"/>
                  </a:lnTo>
                  <a:lnTo>
                    <a:pt x="147066" y="285623"/>
                  </a:lnTo>
                  <a:lnTo>
                    <a:pt x="226695" y="303276"/>
                  </a:lnTo>
                  <a:lnTo>
                    <a:pt x="260223" y="206248"/>
                  </a:lnTo>
                  <a:lnTo>
                    <a:pt x="294132" y="109347"/>
                  </a:lnTo>
                  <a:lnTo>
                    <a:pt x="256667" y="119761"/>
                  </a:lnTo>
                  <a:lnTo>
                    <a:pt x="232410" y="115062"/>
                  </a:lnTo>
                  <a:lnTo>
                    <a:pt x="246507" y="88519"/>
                  </a:lnTo>
                  <a:lnTo>
                    <a:pt x="284988" y="71882"/>
                  </a:lnTo>
                  <a:lnTo>
                    <a:pt x="260731" y="52705"/>
                  </a:lnTo>
                  <a:lnTo>
                    <a:pt x="241426" y="41148"/>
                  </a:lnTo>
                  <a:lnTo>
                    <a:pt x="219583" y="56388"/>
                  </a:lnTo>
                  <a:lnTo>
                    <a:pt x="200787" y="68707"/>
                  </a:lnTo>
                  <a:lnTo>
                    <a:pt x="200787" y="81026"/>
                  </a:lnTo>
                  <a:lnTo>
                    <a:pt x="175387" y="76962"/>
                  </a:lnTo>
                  <a:lnTo>
                    <a:pt x="170307" y="69596"/>
                  </a:lnTo>
                  <a:lnTo>
                    <a:pt x="190626" y="55118"/>
                  </a:lnTo>
                  <a:lnTo>
                    <a:pt x="211836" y="32131"/>
                  </a:lnTo>
                  <a:lnTo>
                    <a:pt x="229743" y="16891"/>
                  </a:lnTo>
                  <a:lnTo>
                    <a:pt x="205359" y="6477"/>
                  </a:lnTo>
                  <a:lnTo>
                    <a:pt x="173227" y="0"/>
                  </a:lnTo>
                  <a:lnTo>
                    <a:pt x="141224" y="11557"/>
                  </a:lnTo>
                  <a:close/>
                </a:path>
              </a:pathLst>
            </a:custGeom>
            <a:ln w="19812">
              <a:solidFill>
                <a:srgbClr val="FFFFFF"/>
              </a:solidFill>
            </a:ln>
          </p:spPr>
          <p:txBody>
            <a:bodyPr wrap="square" lIns="0" tIns="0" rIns="0" bIns="0" rtlCol="0"/>
            <a:lstStyle/>
            <a:p>
              <a:endParaRPr/>
            </a:p>
          </p:txBody>
        </p:sp>
        <p:pic>
          <p:nvPicPr>
            <p:cNvPr id="49" name="object 49"/>
            <p:cNvPicPr/>
            <p:nvPr/>
          </p:nvPicPr>
          <p:blipFill>
            <a:blip r:embed="rId19" cstate="print"/>
            <a:stretch>
              <a:fillRect/>
            </a:stretch>
          </p:blipFill>
          <p:spPr>
            <a:xfrm>
              <a:off x="6118860" y="2237232"/>
              <a:ext cx="203453" cy="189737"/>
            </a:xfrm>
            <a:prstGeom prst="rect">
              <a:avLst/>
            </a:prstGeom>
          </p:spPr>
        </p:pic>
        <p:pic>
          <p:nvPicPr>
            <p:cNvPr id="50" name="object 50"/>
            <p:cNvPicPr/>
            <p:nvPr/>
          </p:nvPicPr>
          <p:blipFill>
            <a:blip r:embed="rId20" cstate="print"/>
            <a:stretch>
              <a:fillRect/>
            </a:stretch>
          </p:blipFill>
          <p:spPr>
            <a:xfrm>
              <a:off x="6132575" y="2212848"/>
              <a:ext cx="202691" cy="188975"/>
            </a:xfrm>
            <a:prstGeom prst="rect">
              <a:avLst/>
            </a:prstGeom>
          </p:spPr>
        </p:pic>
        <p:pic>
          <p:nvPicPr>
            <p:cNvPr id="51" name="object 51"/>
            <p:cNvPicPr/>
            <p:nvPr/>
          </p:nvPicPr>
          <p:blipFill>
            <a:blip r:embed="rId21" cstate="print"/>
            <a:stretch>
              <a:fillRect/>
            </a:stretch>
          </p:blipFill>
          <p:spPr>
            <a:xfrm>
              <a:off x="5783580" y="2311908"/>
              <a:ext cx="334530" cy="272034"/>
            </a:xfrm>
            <a:prstGeom prst="rect">
              <a:avLst/>
            </a:prstGeom>
          </p:spPr>
        </p:pic>
        <p:sp>
          <p:nvSpPr>
            <p:cNvPr id="52" name="object 52"/>
            <p:cNvSpPr/>
            <p:nvPr/>
          </p:nvSpPr>
          <p:spPr>
            <a:xfrm>
              <a:off x="5807201" y="2297430"/>
              <a:ext cx="314325" cy="251460"/>
            </a:xfrm>
            <a:custGeom>
              <a:avLst/>
              <a:gdLst/>
              <a:ahLst/>
              <a:cxnLst/>
              <a:rect l="l" t="t" r="r" b="b"/>
              <a:pathLst>
                <a:path w="314325" h="251460">
                  <a:moveTo>
                    <a:pt x="130556" y="0"/>
                  </a:moveTo>
                  <a:lnTo>
                    <a:pt x="135889" y="18923"/>
                  </a:lnTo>
                  <a:lnTo>
                    <a:pt x="131825" y="38100"/>
                  </a:lnTo>
                  <a:lnTo>
                    <a:pt x="119125" y="66040"/>
                  </a:lnTo>
                  <a:lnTo>
                    <a:pt x="95885" y="53212"/>
                  </a:lnTo>
                  <a:lnTo>
                    <a:pt x="80645" y="67183"/>
                  </a:lnTo>
                  <a:lnTo>
                    <a:pt x="65659" y="83693"/>
                  </a:lnTo>
                  <a:lnTo>
                    <a:pt x="44831" y="98552"/>
                  </a:lnTo>
                  <a:lnTo>
                    <a:pt x="36830" y="114300"/>
                  </a:lnTo>
                  <a:lnTo>
                    <a:pt x="12573" y="123317"/>
                  </a:lnTo>
                  <a:lnTo>
                    <a:pt x="0" y="137668"/>
                  </a:lnTo>
                  <a:lnTo>
                    <a:pt x="1015" y="157480"/>
                  </a:lnTo>
                  <a:lnTo>
                    <a:pt x="13588" y="177673"/>
                  </a:lnTo>
                  <a:lnTo>
                    <a:pt x="16001" y="200533"/>
                  </a:lnTo>
                  <a:lnTo>
                    <a:pt x="6731" y="232029"/>
                  </a:lnTo>
                  <a:lnTo>
                    <a:pt x="17907" y="251460"/>
                  </a:lnTo>
                  <a:lnTo>
                    <a:pt x="45974" y="232029"/>
                  </a:lnTo>
                  <a:lnTo>
                    <a:pt x="64643" y="225679"/>
                  </a:lnTo>
                  <a:lnTo>
                    <a:pt x="85471" y="234696"/>
                  </a:lnTo>
                  <a:lnTo>
                    <a:pt x="110744" y="230124"/>
                  </a:lnTo>
                  <a:lnTo>
                    <a:pt x="122555" y="211709"/>
                  </a:lnTo>
                  <a:lnTo>
                    <a:pt x="149987" y="194945"/>
                  </a:lnTo>
                  <a:lnTo>
                    <a:pt x="176784" y="185928"/>
                  </a:lnTo>
                  <a:lnTo>
                    <a:pt x="195452" y="169418"/>
                  </a:lnTo>
                  <a:lnTo>
                    <a:pt x="257556" y="149225"/>
                  </a:lnTo>
                  <a:lnTo>
                    <a:pt x="313944" y="137668"/>
                  </a:lnTo>
                  <a:lnTo>
                    <a:pt x="311023" y="96647"/>
                  </a:lnTo>
                  <a:lnTo>
                    <a:pt x="292608" y="67183"/>
                  </a:lnTo>
                  <a:lnTo>
                    <a:pt x="268350" y="62611"/>
                  </a:lnTo>
                  <a:lnTo>
                    <a:pt x="249555" y="70104"/>
                  </a:lnTo>
                  <a:lnTo>
                    <a:pt x="243967" y="56261"/>
                  </a:lnTo>
                  <a:lnTo>
                    <a:pt x="225298" y="32258"/>
                  </a:lnTo>
                  <a:lnTo>
                    <a:pt x="216026" y="10160"/>
                  </a:lnTo>
                  <a:lnTo>
                    <a:pt x="189484" y="9017"/>
                  </a:lnTo>
                  <a:lnTo>
                    <a:pt x="157225" y="762"/>
                  </a:lnTo>
                  <a:lnTo>
                    <a:pt x="130556" y="0"/>
                  </a:lnTo>
                  <a:close/>
                </a:path>
              </a:pathLst>
            </a:custGeom>
            <a:solidFill>
              <a:srgbClr val="C4B797"/>
            </a:solidFill>
          </p:spPr>
          <p:txBody>
            <a:bodyPr wrap="square" lIns="0" tIns="0" rIns="0" bIns="0" rtlCol="0"/>
            <a:lstStyle/>
            <a:p>
              <a:endParaRPr/>
            </a:p>
          </p:txBody>
        </p:sp>
        <p:sp>
          <p:nvSpPr>
            <p:cNvPr id="53" name="object 53"/>
            <p:cNvSpPr/>
            <p:nvPr/>
          </p:nvSpPr>
          <p:spPr>
            <a:xfrm>
              <a:off x="5807201" y="2297430"/>
              <a:ext cx="314325" cy="251460"/>
            </a:xfrm>
            <a:custGeom>
              <a:avLst/>
              <a:gdLst/>
              <a:ahLst/>
              <a:cxnLst/>
              <a:rect l="l" t="t" r="r" b="b"/>
              <a:pathLst>
                <a:path w="314325" h="251460">
                  <a:moveTo>
                    <a:pt x="130556" y="0"/>
                  </a:moveTo>
                  <a:lnTo>
                    <a:pt x="135889" y="18923"/>
                  </a:lnTo>
                  <a:lnTo>
                    <a:pt x="131825" y="38100"/>
                  </a:lnTo>
                  <a:lnTo>
                    <a:pt x="119125" y="66040"/>
                  </a:lnTo>
                  <a:lnTo>
                    <a:pt x="95885" y="53212"/>
                  </a:lnTo>
                  <a:lnTo>
                    <a:pt x="80645" y="67183"/>
                  </a:lnTo>
                  <a:lnTo>
                    <a:pt x="65659" y="83693"/>
                  </a:lnTo>
                  <a:lnTo>
                    <a:pt x="44831" y="98552"/>
                  </a:lnTo>
                  <a:lnTo>
                    <a:pt x="36830" y="114300"/>
                  </a:lnTo>
                  <a:lnTo>
                    <a:pt x="12573" y="123317"/>
                  </a:lnTo>
                  <a:lnTo>
                    <a:pt x="0" y="137668"/>
                  </a:lnTo>
                  <a:lnTo>
                    <a:pt x="1015" y="157480"/>
                  </a:lnTo>
                  <a:lnTo>
                    <a:pt x="13588" y="177673"/>
                  </a:lnTo>
                  <a:lnTo>
                    <a:pt x="16001" y="200533"/>
                  </a:lnTo>
                  <a:lnTo>
                    <a:pt x="6731" y="232029"/>
                  </a:lnTo>
                  <a:lnTo>
                    <a:pt x="17907" y="251460"/>
                  </a:lnTo>
                  <a:lnTo>
                    <a:pt x="45974" y="232029"/>
                  </a:lnTo>
                  <a:lnTo>
                    <a:pt x="64643" y="225679"/>
                  </a:lnTo>
                  <a:lnTo>
                    <a:pt x="85471" y="234696"/>
                  </a:lnTo>
                  <a:lnTo>
                    <a:pt x="110744" y="230124"/>
                  </a:lnTo>
                  <a:lnTo>
                    <a:pt x="122555" y="211709"/>
                  </a:lnTo>
                  <a:lnTo>
                    <a:pt x="149987" y="194945"/>
                  </a:lnTo>
                  <a:lnTo>
                    <a:pt x="176784" y="185928"/>
                  </a:lnTo>
                  <a:lnTo>
                    <a:pt x="195452" y="169418"/>
                  </a:lnTo>
                  <a:lnTo>
                    <a:pt x="257556" y="149225"/>
                  </a:lnTo>
                  <a:lnTo>
                    <a:pt x="313944" y="137668"/>
                  </a:lnTo>
                  <a:lnTo>
                    <a:pt x="311023" y="96647"/>
                  </a:lnTo>
                  <a:lnTo>
                    <a:pt x="292608" y="67183"/>
                  </a:lnTo>
                  <a:lnTo>
                    <a:pt x="268350" y="62611"/>
                  </a:lnTo>
                  <a:lnTo>
                    <a:pt x="249555" y="70104"/>
                  </a:lnTo>
                  <a:lnTo>
                    <a:pt x="243967" y="56261"/>
                  </a:lnTo>
                  <a:lnTo>
                    <a:pt x="225298" y="32258"/>
                  </a:lnTo>
                  <a:lnTo>
                    <a:pt x="216026" y="10160"/>
                  </a:lnTo>
                  <a:lnTo>
                    <a:pt x="189484" y="9017"/>
                  </a:lnTo>
                  <a:lnTo>
                    <a:pt x="157225" y="762"/>
                  </a:lnTo>
                  <a:lnTo>
                    <a:pt x="130556" y="0"/>
                  </a:lnTo>
                  <a:close/>
                </a:path>
              </a:pathLst>
            </a:custGeom>
            <a:ln w="19811">
              <a:solidFill>
                <a:srgbClr val="FFFFFF"/>
              </a:solidFill>
            </a:ln>
          </p:spPr>
          <p:txBody>
            <a:bodyPr wrap="square" lIns="0" tIns="0" rIns="0" bIns="0" rtlCol="0"/>
            <a:lstStyle/>
            <a:p>
              <a:endParaRPr/>
            </a:p>
          </p:txBody>
        </p:sp>
        <p:pic>
          <p:nvPicPr>
            <p:cNvPr id="54" name="object 54"/>
            <p:cNvPicPr/>
            <p:nvPr/>
          </p:nvPicPr>
          <p:blipFill>
            <a:blip r:embed="rId22" cstate="print"/>
            <a:stretch>
              <a:fillRect/>
            </a:stretch>
          </p:blipFill>
          <p:spPr>
            <a:xfrm>
              <a:off x="6054851" y="2159480"/>
              <a:ext cx="224802" cy="119661"/>
            </a:xfrm>
            <a:prstGeom prst="rect">
              <a:avLst/>
            </a:prstGeom>
          </p:spPr>
        </p:pic>
        <p:pic>
          <p:nvPicPr>
            <p:cNvPr id="55" name="object 55"/>
            <p:cNvPicPr/>
            <p:nvPr/>
          </p:nvPicPr>
          <p:blipFill>
            <a:blip r:embed="rId23" cstate="print"/>
            <a:stretch>
              <a:fillRect/>
            </a:stretch>
          </p:blipFill>
          <p:spPr>
            <a:xfrm>
              <a:off x="6068568" y="2135124"/>
              <a:ext cx="224027" cy="118871"/>
            </a:xfrm>
            <a:prstGeom prst="rect">
              <a:avLst/>
            </a:prstGeom>
          </p:spPr>
        </p:pic>
        <p:pic>
          <p:nvPicPr>
            <p:cNvPr id="56" name="object 56"/>
            <p:cNvPicPr/>
            <p:nvPr/>
          </p:nvPicPr>
          <p:blipFill>
            <a:blip r:embed="rId24" cstate="print"/>
            <a:stretch>
              <a:fillRect/>
            </a:stretch>
          </p:blipFill>
          <p:spPr>
            <a:xfrm>
              <a:off x="6313931" y="2150319"/>
              <a:ext cx="90639" cy="73958"/>
            </a:xfrm>
            <a:prstGeom prst="rect">
              <a:avLst/>
            </a:prstGeom>
          </p:spPr>
        </p:pic>
        <p:pic>
          <p:nvPicPr>
            <p:cNvPr id="57" name="object 57"/>
            <p:cNvPicPr/>
            <p:nvPr/>
          </p:nvPicPr>
          <p:blipFill>
            <a:blip r:embed="rId25" cstate="print"/>
            <a:stretch>
              <a:fillRect/>
            </a:stretch>
          </p:blipFill>
          <p:spPr>
            <a:xfrm>
              <a:off x="6327648" y="2101596"/>
              <a:ext cx="98333" cy="97536"/>
            </a:xfrm>
            <a:prstGeom prst="rect">
              <a:avLst/>
            </a:prstGeom>
          </p:spPr>
        </p:pic>
        <p:sp>
          <p:nvSpPr>
            <p:cNvPr id="58" name="object 58"/>
            <p:cNvSpPr/>
            <p:nvPr/>
          </p:nvSpPr>
          <p:spPr>
            <a:xfrm>
              <a:off x="6357366" y="2087118"/>
              <a:ext cx="71755" cy="45720"/>
            </a:xfrm>
            <a:custGeom>
              <a:avLst/>
              <a:gdLst/>
              <a:ahLst/>
              <a:cxnLst/>
              <a:rect l="l" t="t" r="r" b="b"/>
              <a:pathLst>
                <a:path w="71754" h="45719">
                  <a:moveTo>
                    <a:pt x="71628" y="0"/>
                  </a:moveTo>
                  <a:lnTo>
                    <a:pt x="53594" y="889"/>
                  </a:lnTo>
                  <a:lnTo>
                    <a:pt x="41529" y="9271"/>
                  </a:lnTo>
                  <a:lnTo>
                    <a:pt x="13843" y="12319"/>
                  </a:lnTo>
                  <a:lnTo>
                    <a:pt x="0" y="22606"/>
                  </a:lnTo>
                  <a:lnTo>
                    <a:pt x="5334" y="27940"/>
                  </a:lnTo>
                  <a:lnTo>
                    <a:pt x="18034" y="23622"/>
                  </a:lnTo>
                  <a:lnTo>
                    <a:pt x="24130" y="25146"/>
                  </a:lnTo>
                  <a:lnTo>
                    <a:pt x="27686" y="32893"/>
                  </a:lnTo>
                  <a:lnTo>
                    <a:pt x="34925" y="33401"/>
                  </a:lnTo>
                  <a:lnTo>
                    <a:pt x="38481" y="27940"/>
                  </a:lnTo>
                  <a:lnTo>
                    <a:pt x="45847" y="29464"/>
                  </a:lnTo>
                  <a:lnTo>
                    <a:pt x="51181" y="37465"/>
                  </a:lnTo>
                  <a:lnTo>
                    <a:pt x="54229" y="45720"/>
                  </a:lnTo>
                  <a:lnTo>
                    <a:pt x="58928" y="35941"/>
                  </a:lnTo>
                  <a:lnTo>
                    <a:pt x="63881" y="29464"/>
                  </a:lnTo>
                  <a:lnTo>
                    <a:pt x="66801" y="16764"/>
                  </a:lnTo>
                  <a:lnTo>
                    <a:pt x="71628" y="0"/>
                  </a:lnTo>
                  <a:close/>
                </a:path>
              </a:pathLst>
            </a:custGeom>
            <a:solidFill>
              <a:srgbClr val="C4B797"/>
            </a:solidFill>
          </p:spPr>
          <p:txBody>
            <a:bodyPr wrap="square" lIns="0" tIns="0" rIns="0" bIns="0" rtlCol="0"/>
            <a:lstStyle/>
            <a:p>
              <a:endParaRPr/>
            </a:p>
          </p:txBody>
        </p:sp>
        <p:sp>
          <p:nvSpPr>
            <p:cNvPr id="59" name="object 59"/>
            <p:cNvSpPr/>
            <p:nvPr/>
          </p:nvSpPr>
          <p:spPr>
            <a:xfrm>
              <a:off x="6357366" y="2087118"/>
              <a:ext cx="71755" cy="45720"/>
            </a:xfrm>
            <a:custGeom>
              <a:avLst/>
              <a:gdLst/>
              <a:ahLst/>
              <a:cxnLst/>
              <a:rect l="l" t="t" r="r" b="b"/>
              <a:pathLst>
                <a:path w="71754" h="45719">
                  <a:moveTo>
                    <a:pt x="54229" y="45720"/>
                  </a:moveTo>
                  <a:lnTo>
                    <a:pt x="51181" y="37465"/>
                  </a:lnTo>
                  <a:lnTo>
                    <a:pt x="45847" y="29464"/>
                  </a:lnTo>
                  <a:lnTo>
                    <a:pt x="38481" y="27940"/>
                  </a:lnTo>
                  <a:lnTo>
                    <a:pt x="34925" y="33401"/>
                  </a:lnTo>
                  <a:lnTo>
                    <a:pt x="27686" y="32893"/>
                  </a:lnTo>
                  <a:lnTo>
                    <a:pt x="24130" y="25146"/>
                  </a:lnTo>
                  <a:lnTo>
                    <a:pt x="18034" y="23622"/>
                  </a:lnTo>
                  <a:lnTo>
                    <a:pt x="5334" y="27940"/>
                  </a:lnTo>
                  <a:lnTo>
                    <a:pt x="0" y="22606"/>
                  </a:lnTo>
                  <a:lnTo>
                    <a:pt x="13843" y="12319"/>
                  </a:lnTo>
                  <a:lnTo>
                    <a:pt x="28321" y="10795"/>
                  </a:lnTo>
                  <a:lnTo>
                    <a:pt x="41529" y="9271"/>
                  </a:lnTo>
                  <a:lnTo>
                    <a:pt x="53594" y="889"/>
                  </a:lnTo>
                  <a:lnTo>
                    <a:pt x="71628" y="0"/>
                  </a:lnTo>
                  <a:lnTo>
                    <a:pt x="66801" y="16764"/>
                  </a:lnTo>
                  <a:lnTo>
                    <a:pt x="63881" y="29464"/>
                  </a:lnTo>
                  <a:lnTo>
                    <a:pt x="58928" y="35941"/>
                  </a:lnTo>
                  <a:lnTo>
                    <a:pt x="54229" y="45720"/>
                  </a:lnTo>
                  <a:close/>
                </a:path>
              </a:pathLst>
            </a:custGeom>
            <a:ln w="19812">
              <a:solidFill>
                <a:srgbClr val="FFFFFF"/>
              </a:solidFill>
            </a:ln>
          </p:spPr>
          <p:txBody>
            <a:bodyPr wrap="square" lIns="0" tIns="0" rIns="0" bIns="0" rtlCol="0"/>
            <a:lstStyle/>
            <a:p>
              <a:endParaRPr/>
            </a:p>
          </p:txBody>
        </p:sp>
        <p:pic>
          <p:nvPicPr>
            <p:cNvPr id="60" name="object 60"/>
            <p:cNvPicPr/>
            <p:nvPr/>
          </p:nvPicPr>
          <p:blipFill>
            <a:blip r:embed="rId26" cstate="print"/>
            <a:stretch>
              <a:fillRect/>
            </a:stretch>
          </p:blipFill>
          <p:spPr>
            <a:xfrm>
              <a:off x="5696712" y="2488692"/>
              <a:ext cx="1445514" cy="1274825"/>
            </a:xfrm>
            <a:prstGeom prst="rect">
              <a:avLst/>
            </a:prstGeom>
          </p:spPr>
        </p:pic>
        <p:sp>
          <p:nvSpPr>
            <p:cNvPr id="61" name="object 61"/>
            <p:cNvSpPr/>
            <p:nvPr/>
          </p:nvSpPr>
          <p:spPr>
            <a:xfrm>
              <a:off x="5720333" y="2474214"/>
              <a:ext cx="1424940" cy="1254760"/>
            </a:xfrm>
            <a:custGeom>
              <a:avLst/>
              <a:gdLst/>
              <a:ahLst/>
              <a:cxnLst/>
              <a:rect l="l" t="t" r="r" b="b"/>
              <a:pathLst>
                <a:path w="1424940" h="1254760">
                  <a:moveTo>
                    <a:pt x="1008380" y="0"/>
                  </a:moveTo>
                  <a:lnTo>
                    <a:pt x="959992" y="0"/>
                  </a:lnTo>
                  <a:lnTo>
                    <a:pt x="950975" y="31750"/>
                  </a:lnTo>
                  <a:lnTo>
                    <a:pt x="926845" y="39243"/>
                  </a:lnTo>
                  <a:lnTo>
                    <a:pt x="922273" y="90550"/>
                  </a:lnTo>
                  <a:lnTo>
                    <a:pt x="937387" y="138811"/>
                  </a:lnTo>
                  <a:lnTo>
                    <a:pt x="926845" y="158496"/>
                  </a:lnTo>
                  <a:lnTo>
                    <a:pt x="940435" y="179577"/>
                  </a:lnTo>
                  <a:lnTo>
                    <a:pt x="913257" y="206756"/>
                  </a:lnTo>
                  <a:lnTo>
                    <a:pt x="886079" y="221869"/>
                  </a:lnTo>
                  <a:lnTo>
                    <a:pt x="874013" y="261112"/>
                  </a:lnTo>
                  <a:lnTo>
                    <a:pt x="899667" y="276098"/>
                  </a:lnTo>
                  <a:lnTo>
                    <a:pt x="890523" y="289687"/>
                  </a:lnTo>
                  <a:lnTo>
                    <a:pt x="864869" y="298831"/>
                  </a:lnTo>
                  <a:lnTo>
                    <a:pt x="877062" y="342519"/>
                  </a:lnTo>
                  <a:lnTo>
                    <a:pt x="914781" y="374269"/>
                  </a:lnTo>
                  <a:lnTo>
                    <a:pt x="955547" y="393826"/>
                  </a:lnTo>
                  <a:lnTo>
                    <a:pt x="935863" y="430022"/>
                  </a:lnTo>
                  <a:lnTo>
                    <a:pt x="958468" y="446659"/>
                  </a:lnTo>
                  <a:lnTo>
                    <a:pt x="931290" y="487425"/>
                  </a:lnTo>
                  <a:lnTo>
                    <a:pt x="896619" y="493395"/>
                  </a:lnTo>
                  <a:lnTo>
                    <a:pt x="872489" y="523621"/>
                  </a:lnTo>
                  <a:lnTo>
                    <a:pt x="886079" y="568833"/>
                  </a:lnTo>
                  <a:lnTo>
                    <a:pt x="883031" y="605155"/>
                  </a:lnTo>
                  <a:lnTo>
                    <a:pt x="858900" y="597535"/>
                  </a:lnTo>
                  <a:lnTo>
                    <a:pt x="864869" y="638556"/>
                  </a:lnTo>
                  <a:lnTo>
                    <a:pt x="854329" y="647700"/>
                  </a:lnTo>
                  <a:lnTo>
                    <a:pt x="837818" y="592963"/>
                  </a:lnTo>
                  <a:lnTo>
                    <a:pt x="864869" y="573405"/>
                  </a:lnTo>
                  <a:lnTo>
                    <a:pt x="836294" y="550799"/>
                  </a:lnTo>
                  <a:lnTo>
                    <a:pt x="864869" y="488950"/>
                  </a:lnTo>
                  <a:lnTo>
                    <a:pt x="840739" y="488950"/>
                  </a:lnTo>
                  <a:lnTo>
                    <a:pt x="831722" y="461772"/>
                  </a:lnTo>
                  <a:lnTo>
                    <a:pt x="878459" y="448183"/>
                  </a:lnTo>
                  <a:lnTo>
                    <a:pt x="886079" y="416433"/>
                  </a:lnTo>
                  <a:lnTo>
                    <a:pt x="867917" y="384810"/>
                  </a:lnTo>
                  <a:lnTo>
                    <a:pt x="818134" y="337947"/>
                  </a:lnTo>
                  <a:lnTo>
                    <a:pt x="806068" y="371221"/>
                  </a:lnTo>
                  <a:lnTo>
                    <a:pt x="783463" y="392302"/>
                  </a:lnTo>
                  <a:lnTo>
                    <a:pt x="751713" y="405891"/>
                  </a:lnTo>
                  <a:lnTo>
                    <a:pt x="809116" y="448183"/>
                  </a:lnTo>
                  <a:lnTo>
                    <a:pt x="783463" y="482853"/>
                  </a:lnTo>
                  <a:lnTo>
                    <a:pt x="797051" y="502538"/>
                  </a:lnTo>
                  <a:lnTo>
                    <a:pt x="827150" y="523621"/>
                  </a:lnTo>
                  <a:lnTo>
                    <a:pt x="806068" y="541655"/>
                  </a:lnTo>
                  <a:lnTo>
                    <a:pt x="756285" y="523621"/>
                  </a:lnTo>
                  <a:lnTo>
                    <a:pt x="700404" y="505460"/>
                  </a:lnTo>
                  <a:lnTo>
                    <a:pt x="643001" y="510032"/>
                  </a:lnTo>
                  <a:lnTo>
                    <a:pt x="543432" y="460248"/>
                  </a:lnTo>
                  <a:lnTo>
                    <a:pt x="516254" y="439165"/>
                  </a:lnTo>
                  <a:lnTo>
                    <a:pt x="496569" y="421005"/>
                  </a:lnTo>
                  <a:lnTo>
                    <a:pt x="532891" y="402844"/>
                  </a:lnTo>
                  <a:lnTo>
                    <a:pt x="510158" y="383286"/>
                  </a:lnTo>
                  <a:lnTo>
                    <a:pt x="473963" y="396875"/>
                  </a:lnTo>
                  <a:lnTo>
                    <a:pt x="434720" y="392302"/>
                  </a:lnTo>
                  <a:lnTo>
                    <a:pt x="398525" y="419481"/>
                  </a:lnTo>
                  <a:lnTo>
                    <a:pt x="425703" y="439165"/>
                  </a:lnTo>
                  <a:lnTo>
                    <a:pt x="482980" y="430022"/>
                  </a:lnTo>
                  <a:lnTo>
                    <a:pt x="473963" y="443611"/>
                  </a:lnTo>
                  <a:lnTo>
                    <a:pt x="434720" y="457200"/>
                  </a:lnTo>
                  <a:lnTo>
                    <a:pt x="424179" y="470788"/>
                  </a:lnTo>
                  <a:lnTo>
                    <a:pt x="424179" y="537210"/>
                  </a:lnTo>
                  <a:lnTo>
                    <a:pt x="402970" y="556768"/>
                  </a:lnTo>
                  <a:lnTo>
                    <a:pt x="415163" y="600583"/>
                  </a:lnTo>
                  <a:lnTo>
                    <a:pt x="402970" y="605155"/>
                  </a:lnTo>
                  <a:lnTo>
                    <a:pt x="378840" y="523621"/>
                  </a:lnTo>
                  <a:lnTo>
                    <a:pt x="402970" y="528193"/>
                  </a:lnTo>
                  <a:lnTo>
                    <a:pt x="387985" y="491871"/>
                  </a:lnTo>
                  <a:lnTo>
                    <a:pt x="353187" y="437641"/>
                  </a:lnTo>
                  <a:lnTo>
                    <a:pt x="283717" y="443611"/>
                  </a:lnTo>
                  <a:lnTo>
                    <a:pt x="211327" y="430022"/>
                  </a:lnTo>
                  <a:lnTo>
                    <a:pt x="170561" y="393826"/>
                  </a:lnTo>
                  <a:lnTo>
                    <a:pt x="188721" y="374269"/>
                  </a:lnTo>
                  <a:lnTo>
                    <a:pt x="240029" y="365125"/>
                  </a:lnTo>
                  <a:lnTo>
                    <a:pt x="208279" y="306324"/>
                  </a:lnTo>
                  <a:lnTo>
                    <a:pt x="184150" y="307848"/>
                  </a:lnTo>
                  <a:lnTo>
                    <a:pt x="144906" y="288163"/>
                  </a:lnTo>
                  <a:lnTo>
                    <a:pt x="122300" y="256539"/>
                  </a:lnTo>
                  <a:lnTo>
                    <a:pt x="86360" y="207010"/>
                  </a:lnTo>
                  <a:lnTo>
                    <a:pt x="0" y="328930"/>
                  </a:lnTo>
                  <a:lnTo>
                    <a:pt x="167893" y="614426"/>
                  </a:lnTo>
                  <a:lnTo>
                    <a:pt x="217424" y="632206"/>
                  </a:lnTo>
                  <a:lnTo>
                    <a:pt x="257555" y="654303"/>
                  </a:lnTo>
                  <a:lnTo>
                    <a:pt x="274700" y="706755"/>
                  </a:lnTo>
                  <a:lnTo>
                    <a:pt x="401574" y="758951"/>
                  </a:lnTo>
                  <a:lnTo>
                    <a:pt x="557021" y="819658"/>
                  </a:lnTo>
                  <a:lnTo>
                    <a:pt x="538861" y="936751"/>
                  </a:lnTo>
                  <a:lnTo>
                    <a:pt x="471296" y="1221105"/>
                  </a:lnTo>
                  <a:lnTo>
                    <a:pt x="844422" y="1254252"/>
                  </a:lnTo>
                  <a:lnTo>
                    <a:pt x="914781" y="1094359"/>
                  </a:lnTo>
                  <a:lnTo>
                    <a:pt x="944880" y="1044448"/>
                  </a:lnTo>
                  <a:lnTo>
                    <a:pt x="972058" y="1018794"/>
                  </a:lnTo>
                  <a:lnTo>
                    <a:pt x="973582" y="996188"/>
                  </a:lnTo>
                  <a:lnTo>
                    <a:pt x="991742" y="982599"/>
                  </a:lnTo>
                  <a:lnTo>
                    <a:pt x="1032510" y="996188"/>
                  </a:lnTo>
                  <a:lnTo>
                    <a:pt x="1053591" y="959993"/>
                  </a:lnTo>
                  <a:lnTo>
                    <a:pt x="1040002" y="928370"/>
                  </a:lnTo>
                  <a:lnTo>
                    <a:pt x="1012824" y="922274"/>
                  </a:lnTo>
                  <a:lnTo>
                    <a:pt x="973582" y="919226"/>
                  </a:lnTo>
                  <a:lnTo>
                    <a:pt x="982725" y="908685"/>
                  </a:lnTo>
                  <a:lnTo>
                    <a:pt x="917701" y="877062"/>
                  </a:lnTo>
                  <a:lnTo>
                    <a:pt x="922273" y="864997"/>
                  </a:lnTo>
                  <a:lnTo>
                    <a:pt x="981201" y="892048"/>
                  </a:lnTo>
                  <a:lnTo>
                    <a:pt x="1021968" y="896620"/>
                  </a:lnTo>
                  <a:lnTo>
                    <a:pt x="1049019" y="914781"/>
                  </a:lnTo>
                  <a:lnTo>
                    <a:pt x="1085341" y="910209"/>
                  </a:lnTo>
                  <a:lnTo>
                    <a:pt x="1085341" y="874013"/>
                  </a:lnTo>
                  <a:lnTo>
                    <a:pt x="1123061" y="881507"/>
                  </a:lnTo>
                  <a:lnTo>
                    <a:pt x="1159256" y="869441"/>
                  </a:lnTo>
                  <a:lnTo>
                    <a:pt x="1200022" y="819658"/>
                  </a:lnTo>
                  <a:lnTo>
                    <a:pt x="1216660" y="763777"/>
                  </a:lnTo>
                  <a:lnTo>
                    <a:pt x="1148714" y="760857"/>
                  </a:lnTo>
                  <a:lnTo>
                    <a:pt x="1086865" y="720089"/>
                  </a:lnTo>
                  <a:lnTo>
                    <a:pt x="1049019" y="704976"/>
                  </a:lnTo>
                  <a:lnTo>
                    <a:pt x="1095883" y="697484"/>
                  </a:lnTo>
                  <a:lnTo>
                    <a:pt x="1141221" y="727583"/>
                  </a:lnTo>
                  <a:lnTo>
                    <a:pt x="1181862" y="751713"/>
                  </a:lnTo>
                  <a:lnTo>
                    <a:pt x="1218184" y="741172"/>
                  </a:lnTo>
                  <a:lnTo>
                    <a:pt x="1234693" y="700405"/>
                  </a:lnTo>
                  <a:lnTo>
                    <a:pt x="1254379" y="677799"/>
                  </a:lnTo>
                  <a:lnTo>
                    <a:pt x="1216660" y="646176"/>
                  </a:lnTo>
                  <a:lnTo>
                    <a:pt x="1275461" y="637032"/>
                  </a:lnTo>
                  <a:lnTo>
                    <a:pt x="1307211" y="683895"/>
                  </a:lnTo>
                  <a:lnTo>
                    <a:pt x="1338961" y="655193"/>
                  </a:lnTo>
                  <a:lnTo>
                    <a:pt x="1289049" y="597535"/>
                  </a:lnTo>
                  <a:lnTo>
                    <a:pt x="1329816" y="602107"/>
                  </a:lnTo>
                  <a:lnTo>
                    <a:pt x="1367536" y="655193"/>
                  </a:lnTo>
                  <a:lnTo>
                    <a:pt x="1408302" y="592963"/>
                  </a:lnTo>
                  <a:lnTo>
                    <a:pt x="1424939" y="537210"/>
                  </a:lnTo>
                  <a:lnTo>
                    <a:pt x="1385696" y="510032"/>
                  </a:lnTo>
                  <a:lnTo>
                    <a:pt x="1367536" y="469264"/>
                  </a:lnTo>
                  <a:lnTo>
                    <a:pt x="1417446" y="439165"/>
                  </a:lnTo>
                  <a:lnTo>
                    <a:pt x="1381124" y="425576"/>
                  </a:lnTo>
                  <a:lnTo>
                    <a:pt x="1394714" y="407415"/>
                  </a:lnTo>
                  <a:lnTo>
                    <a:pt x="1379600" y="375793"/>
                  </a:lnTo>
                  <a:lnTo>
                    <a:pt x="1343406" y="369697"/>
                  </a:lnTo>
                  <a:lnTo>
                    <a:pt x="1308735" y="351536"/>
                  </a:lnTo>
                  <a:lnTo>
                    <a:pt x="1240789" y="356108"/>
                  </a:lnTo>
                  <a:lnTo>
                    <a:pt x="1252855" y="401447"/>
                  </a:lnTo>
                  <a:lnTo>
                    <a:pt x="1276985" y="416433"/>
                  </a:lnTo>
                  <a:lnTo>
                    <a:pt x="1263395" y="439165"/>
                  </a:lnTo>
                  <a:lnTo>
                    <a:pt x="1243838" y="442087"/>
                  </a:lnTo>
                  <a:lnTo>
                    <a:pt x="1234693" y="519049"/>
                  </a:lnTo>
                  <a:lnTo>
                    <a:pt x="1207515" y="529589"/>
                  </a:lnTo>
                  <a:lnTo>
                    <a:pt x="1230248" y="564388"/>
                  </a:lnTo>
                  <a:lnTo>
                    <a:pt x="1191006" y="591565"/>
                  </a:lnTo>
                  <a:lnTo>
                    <a:pt x="1168272" y="555244"/>
                  </a:lnTo>
                  <a:lnTo>
                    <a:pt x="1145666" y="497966"/>
                  </a:lnTo>
                  <a:lnTo>
                    <a:pt x="1175892" y="491871"/>
                  </a:lnTo>
                  <a:lnTo>
                    <a:pt x="1154684" y="437641"/>
                  </a:lnTo>
                  <a:lnTo>
                    <a:pt x="1114043" y="401447"/>
                  </a:lnTo>
                  <a:lnTo>
                    <a:pt x="1098931" y="428498"/>
                  </a:lnTo>
                  <a:lnTo>
                    <a:pt x="1100455" y="469264"/>
                  </a:lnTo>
                  <a:lnTo>
                    <a:pt x="1076197" y="496443"/>
                  </a:lnTo>
                  <a:lnTo>
                    <a:pt x="1073276" y="446659"/>
                  </a:lnTo>
                  <a:lnTo>
                    <a:pt x="1049019" y="410463"/>
                  </a:lnTo>
                  <a:lnTo>
                    <a:pt x="1068705" y="389255"/>
                  </a:lnTo>
                  <a:lnTo>
                    <a:pt x="1036955" y="366649"/>
                  </a:lnTo>
                  <a:lnTo>
                    <a:pt x="1026413" y="383286"/>
                  </a:lnTo>
                  <a:lnTo>
                    <a:pt x="982725" y="353060"/>
                  </a:lnTo>
                  <a:lnTo>
                    <a:pt x="1026413" y="316864"/>
                  </a:lnTo>
                  <a:lnTo>
                    <a:pt x="990218" y="274574"/>
                  </a:lnTo>
                  <a:lnTo>
                    <a:pt x="985646" y="239902"/>
                  </a:lnTo>
                  <a:lnTo>
                    <a:pt x="981201" y="211200"/>
                  </a:lnTo>
                  <a:lnTo>
                    <a:pt x="950975" y="181101"/>
                  </a:lnTo>
                  <a:lnTo>
                    <a:pt x="972058" y="152400"/>
                  </a:lnTo>
                  <a:lnTo>
                    <a:pt x="978154" y="134238"/>
                  </a:lnTo>
                  <a:lnTo>
                    <a:pt x="964564" y="108585"/>
                  </a:lnTo>
                  <a:lnTo>
                    <a:pt x="994790" y="104139"/>
                  </a:lnTo>
                  <a:lnTo>
                    <a:pt x="1026413" y="111633"/>
                  </a:lnTo>
                  <a:lnTo>
                    <a:pt x="1082293" y="7493"/>
                  </a:lnTo>
                  <a:lnTo>
                    <a:pt x="1040002" y="21082"/>
                  </a:lnTo>
                  <a:lnTo>
                    <a:pt x="1008380" y="0"/>
                  </a:lnTo>
                  <a:close/>
                </a:path>
              </a:pathLst>
            </a:custGeom>
            <a:solidFill>
              <a:srgbClr val="C4B797"/>
            </a:solidFill>
          </p:spPr>
          <p:txBody>
            <a:bodyPr wrap="square" lIns="0" tIns="0" rIns="0" bIns="0" rtlCol="0"/>
            <a:lstStyle/>
            <a:p>
              <a:endParaRPr/>
            </a:p>
          </p:txBody>
        </p:sp>
        <p:sp>
          <p:nvSpPr>
            <p:cNvPr id="62" name="object 62"/>
            <p:cNvSpPr/>
            <p:nvPr/>
          </p:nvSpPr>
          <p:spPr>
            <a:xfrm>
              <a:off x="5720333" y="2474214"/>
              <a:ext cx="1424940" cy="1254760"/>
            </a:xfrm>
            <a:custGeom>
              <a:avLst/>
              <a:gdLst/>
              <a:ahLst/>
              <a:cxnLst/>
              <a:rect l="l" t="t" r="r" b="b"/>
              <a:pathLst>
                <a:path w="1424940" h="1254760">
                  <a:moveTo>
                    <a:pt x="471296" y="1221105"/>
                  </a:moveTo>
                  <a:lnTo>
                    <a:pt x="844422" y="1254252"/>
                  </a:lnTo>
                  <a:lnTo>
                    <a:pt x="914781" y="1094359"/>
                  </a:lnTo>
                  <a:lnTo>
                    <a:pt x="944880" y="1044448"/>
                  </a:lnTo>
                  <a:lnTo>
                    <a:pt x="972058" y="1018794"/>
                  </a:lnTo>
                  <a:lnTo>
                    <a:pt x="973582" y="996188"/>
                  </a:lnTo>
                  <a:lnTo>
                    <a:pt x="991742" y="982599"/>
                  </a:lnTo>
                  <a:lnTo>
                    <a:pt x="1032510" y="996188"/>
                  </a:lnTo>
                  <a:lnTo>
                    <a:pt x="1053591" y="959993"/>
                  </a:lnTo>
                  <a:lnTo>
                    <a:pt x="1040002" y="928370"/>
                  </a:lnTo>
                  <a:lnTo>
                    <a:pt x="1012824" y="922274"/>
                  </a:lnTo>
                  <a:lnTo>
                    <a:pt x="973582" y="919226"/>
                  </a:lnTo>
                  <a:lnTo>
                    <a:pt x="982725" y="908685"/>
                  </a:lnTo>
                  <a:lnTo>
                    <a:pt x="917701" y="877062"/>
                  </a:lnTo>
                  <a:lnTo>
                    <a:pt x="922273" y="864997"/>
                  </a:lnTo>
                  <a:lnTo>
                    <a:pt x="981201" y="892048"/>
                  </a:lnTo>
                  <a:lnTo>
                    <a:pt x="1021968" y="896620"/>
                  </a:lnTo>
                  <a:lnTo>
                    <a:pt x="1049019" y="914781"/>
                  </a:lnTo>
                  <a:lnTo>
                    <a:pt x="1085341" y="910209"/>
                  </a:lnTo>
                  <a:lnTo>
                    <a:pt x="1085341" y="874013"/>
                  </a:lnTo>
                  <a:lnTo>
                    <a:pt x="1123061" y="881507"/>
                  </a:lnTo>
                  <a:lnTo>
                    <a:pt x="1159256" y="869441"/>
                  </a:lnTo>
                  <a:lnTo>
                    <a:pt x="1200022" y="819658"/>
                  </a:lnTo>
                  <a:lnTo>
                    <a:pt x="1216660" y="763777"/>
                  </a:lnTo>
                  <a:lnTo>
                    <a:pt x="1148714" y="760857"/>
                  </a:lnTo>
                  <a:lnTo>
                    <a:pt x="1086865" y="720089"/>
                  </a:lnTo>
                  <a:lnTo>
                    <a:pt x="1049019" y="704976"/>
                  </a:lnTo>
                  <a:lnTo>
                    <a:pt x="1095883" y="697484"/>
                  </a:lnTo>
                  <a:lnTo>
                    <a:pt x="1141221" y="727583"/>
                  </a:lnTo>
                  <a:lnTo>
                    <a:pt x="1181862" y="751713"/>
                  </a:lnTo>
                  <a:lnTo>
                    <a:pt x="1218184" y="741172"/>
                  </a:lnTo>
                  <a:lnTo>
                    <a:pt x="1234693" y="700405"/>
                  </a:lnTo>
                  <a:lnTo>
                    <a:pt x="1254379" y="677799"/>
                  </a:lnTo>
                  <a:lnTo>
                    <a:pt x="1216660" y="646176"/>
                  </a:lnTo>
                  <a:lnTo>
                    <a:pt x="1275461" y="637032"/>
                  </a:lnTo>
                  <a:lnTo>
                    <a:pt x="1307211" y="683895"/>
                  </a:lnTo>
                  <a:lnTo>
                    <a:pt x="1338961" y="655193"/>
                  </a:lnTo>
                  <a:lnTo>
                    <a:pt x="1289049" y="597535"/>
                  </a:lnTo>
                  <a:lnTo>
                    <a:pt x="1329816" y="602107"/>
                  </a:lnTo>
                  <a:lnTo>
                    <a:pt x="1367536" y="655193"/>
                  </a:lnTo>
                  <a:lnTo>
                    <a:pt x="1408302" y="592963"/>
                  </a:lnTo>
                  <a:lnTo>
                    <a:pt x="1424939" y="537210"/>
                  </a:lnTo>
                  <a:lnTo>
                    <a:pt x="1385696" y="510032"/>
                  </a:lnTo>
                  <a:lnTo>
                    <a:pt x="1367536" y="469264"/>
                  </a:lnTo>
                  <a:lnTo>
                    <a:pt x="1417446" y="439165"/>
                  </a:lnTo>
                  <a:lnTo>
                    <a:pt x="1381124" y="425576"/>
                  </a:lnTo>
                  <a:lnTo>
                    <a:pt x="1394714" y="407415"/>
                  </a:lnTo>
                  <a:lnTo>
                    <a:pt x="1379600" y="375793"/>
                  </a:lnTo>
                  <a:lnTo>
                    <a:pt x="1343406" y="369697"/>
                  </a:lnTo>
                  <a:lnTo>
                    <a:pt x="1308735" y="351536"/>
                  </a:lnTo>
                  <a:lnTo>
                    <a:pt x="1240789" y="356108"/>
                  </a:lnTo>
                  <a:lnTo>
                    <a:pt x="1252855" y="401447"/>
                  </a:lnTo>
                  <a:lnTo>
                    <a:pt x="1276985" y="416433"/>
                  </a:lnTo>
                  <a:lnTo>
                    <a:pt x="1263395" y="439165"/>
                  </a:lnTo>
                  <a:lnTo>
                    <a:pt x="1243838" y="442087"/>
                  </a:lnTo>
                  <a:lnTo>
                    <a:pt x="1234693" y="519049"/>
                  </a:lnTo>
                  <a:lnTo>
                    <a:pt x="1207515" y="529589"/>
                  </a:lnTo>
                  <a:lnTo>
                    <a:pt x="1230248" y="564388"/>
                  </a:lnTo>
                  <a:lnTo>
                    <a:pt x="1191006" y="591565"/>
                  </a:lnTo>
                  <a:lnTo>
                    <a:pt x="1168272" y="555244"/>
                  </a:lnTo>
                  <a:lnTo>
                    <a:pt x="1145666" y="497966"/>
                  </a:lnTo>
                  <a:lnTo>
                    <a:pt x="1175892" y="491871"/>
                  </a:lnTo>
                  <a:lnTo>
                    <a:pt x="1154684" y="437641"/>
                  </a:lnTo>
                  <a:lnTo>
                    <a:pt x="1114043" y="401447"/>
                  </a:lnTo>
                  <a:lnTo>
                    <a:pt x="1098931" y="428498"/>
                  </a:lnTo>
                  <a:lnTo>
                    <a:pt x="1100455" y="469264"/>
                  </a:lnTo>
                  <a:lnTo>
                    <a:pt x="1076197" y="496443"/>
                  </a:lnTo>
                  <a:lnTo>
                    <a:pt x="1073276" y="446659"/>
                  </a:lnTo>
                  <a:lnTo>
                    <a:pt x="1049019" y="410463"/>
                  </a:lnTo>
                  <a:lnTo>
                    <a:pt x="1068705" y="389255"/>
                  </a:lnTo>
                  <a:lnTo>
                    <a:pt x="1036955" y="366649"/>
                  </a:lnTo>
                  <a:lnTo>
                    <a:pt x="1026413" y="383286"/>
                  </a:lnTo>
                  <a:lnTo>
                    <a:pt x="982725" y="353060"/>
                  </a:lnTo>
                  <a:lnTo>
                    <a:pt x="1026413" y="316864"/>
                  </a:lnTo>
                  <a:lnTo>
                    <a:pt x="990218" y="274574"/>
                  </a:lnTo>
                  <a:lnTo>
                    <a:pt x="985646" y="239902"/>
                  </a:lnTo>
                  <a:lnTo>
                    <a:pt x="981201" y="211200"/>
                  </a:lnTo>
                  <a:lnTo>
                    <a:pt x="950975" y="181101"/>
                  </a:lnTo>
                  <a:lnTo>
                    <a:pt x="972058" y="152400"/>
                  </a:lnTo>
                  <a:lnTo>
                    <a:pt x="978154" y="134238"/>
                  </a:lnTo>
                  <a:lnTo>
                    <a:pt x="964564" y="108585"/>
                  </a:lnTo>
                  <a:lnTo>
                    <a:pt x="994790" y="104139"/>
                  </a:lnTo>
                  <a:lnTo>
                    <a:pt x="1026413" y="111633"/>
                  </a:lnTo>
                  <a:lnTo>
                    <a:pt x="1082293" y="7493"/>
                  </a:lnTo>
                  <a:lnTo>
                    <a:pt x="1040002" y="21082"/>
                  </a:lnTo>
                  <a:lnTo>
                    <a:pt x="1008380" y="0"/>
                  </a:lnTo>
                  <a:lnTo>
                    <a:pt x="959992" y="0"/>
                  </a:lnTo>
                  <a:lnTo>
                    <a:pt x="950975" y="31750"/>
                  </a:lnTo>
                  <a:lnTo>
                    <a:pt x="926845" y="39243"/>
                  </a:lnTo>
                  <a:lnTo>
                    <a:pt x="922273" y="90550"/>
                  </a:lnTo>
                  <a:lnTo>
                    <a:pt x="937387" y="138811"/>
                  </a:lnTo>
                  <a:lnTo>
                    <a:pt x="926845" y="158496"/>
                  </a:lnTo>
                  <a:lnTo>
                    <a:pt x="940435" y="179577"/>
                  </a:lnTo>
                  <a:lnTo>
                    <a:pt x="913257" y="206756"/>
                  </a:lnTo>
                  <a:lnTo>
                    <a:pt x="886079" y="221869"/>
                  </a:lnTo>
                  <a:lnTo>
                    <a:pt x="874013" y="261112"/>
                  </a:lnTo>
                  <a:lnTo>
                    <a:pt x="899667" y="276098"/>
                  </a:lnTo>
                  <a:lnTo>
                    <a:pt x="890523" y="289687"/>
                  </a:lnTo>
                  <a:lnTo>
                    <a:pt x="864869" y="298831"/>
                  </a:lnTo>
                  <a:lnTo>
                    <a:pt x="877062" y="342519"/>
                  </a:lnTo>
                  <a:lnTo>
                    <a:pt x="914781" y="374269"/>
                  </a:lnTo>
                  <a:lnTo>
                    <a:pt x="955547" y="393826"/>
                  </a:lnTo>
                  <a:lnTo>
                    <a:pt x="935863" y="430022"/>
                  </a:lnTo>
                  <a:lnTo>
                    <a:pt x="958468" y="446659"/>
                  </a:lnTo>
                  <a:lnTo>
                    <a:pt x="931290" y="487425"/>
                  </a:lnTo>
                  <a:lnTo>
                    <a:pt x="896619" y="493395"/>
                  </a:lnTo>
                  <a:lnTo>
                    <a:pt x="872489" y="523621"/>
                  </a:lnTo>
                  <a:lnTo>
                    <a:pt x="886079" y="568833"/>
                  </a:lnTo>
                  <a:lnTo>
                    <a:pt x="883031" y="605155"/>
                  </a:lnTo>
                  <a:lnTo>
                    <a:pt x="858900" y="597535"/>
                  </a:lnTo>
                  <a:lnTo>
                    <a:pt x="864869" y="638556"/>
                  </a:lnTo>
                  <a:lnTo>
                    <a:pt x="854329" y="647700"/>
                  </a:lnTo>
                  <a:lnTo>
                    <a:pt x="837818" y="592963"/>
                  </a:lnTo>
                  <a:lnTo>
                    <a:pt x="864869" y="573405"/>
                  </a:lnTo>
                  <a:lnTo>
                    <a:pt x="836294" y="550799"/>
                  </a:lnTo>
                  <a:lnTo>
                    <a:pt x="864869" y="488950"/>
                  </a:lnTo>
                  <a:lnTo>
                    <a:pt x="840739" y="488950"/>
                  </a:lnTo>
                  <a:lnTo>
                    <a:pt x="831722" y="461772"/>
                  </a:lnTo>
                  <a:lnTo>
                    <a:pt x="878459" y="448183"/>
                  </a:lnTo>
                  <a:lnTo>
                    <a:pt x="886079" y="416433"/>
                  </a:lnTo>
                  <a:lnTo>
                    <a:pt x="867917" y="384810"/>
                  </a:lnTo>
                  <a:lnTo>
                    <a:pt x="818134" y="337947"/>
                  </a:lnTo>
                  <a:lnTo>
                    <a:pt x="806068" y="371221"/>
                  </a:lnTo>
                  <a:lnTo>
                    <a:pt x="783463" y="392302"/>
                  </a:lnTo>
                  <a:lnTo>
                    <a:pt x="751713" y="405891"/>
                  </a:lnTo>
                  <a:lnTo>
                    <a:pt x="809116" y="448183"/>
                  </a:lnTo>
                  <a:lnTo>
                    <a:pt x="783463" y="482853"/>
                  </a:lnTo>
                  <a:lnTo>
                    <a:pt x="797051" y="502538"/>
                  </a:lnTo>
                  <a:lnTo>
                    <a:pt x="827150" y="523621"/>
                  </a:lnTo>
                  <a:lnTo>
                    <a:pt x="806068" y="541655"/>
                  </a:lnTo>
                  <a:lnTo>
                    <a:pt x="756285" y="523621"/>
                  </a:lnTo>
                  <a:lnTo>
                    <a:pt x="700404" y="505460"/>
                  </a:lnTo>
                  <a:lnTo>
                    <a:pt x="643001" y="510032"/>
                  </a:lnTo>
                  <a:lnTo>
                    <a:pt x="543432" y="460248"/>
                  </a:lnTo>
                  <a:lnTo>
                    <a:pt x="516254" y="439165"/>
                  </a:lnTo>
                  <a:lnTo>
                    <a:pt x="496569" y="421005"/>
                  </a:lnTo>
                  <a:lnTo>
                    <a:pt x="532891" y="402844"/>
                  </a:lnTo>
                  <a:lnTo>
                    <a:pt x="510158" y="383286"/>
                  </a:lnTo>
                  <a:lnTo>
                    <a:pt x="473963" y="396875"/>
                  </a:lnTo>
                  <a:lnTo>
                    <a:pt x="434720" y="392302"/>
                  </a:lnTo>
                  <a:lnTo>
                    <a:pt x="398525" y="419481"/>
                  </a:lnTo>
                  <a:lnTo>
                    <a:pt x="425703" y="439165"/>
                  </a:lnTo>
                  <a:lnTo>
                    <a:pt x="482980" y="430022"/>
                  </a:lnTo>
                  <a:lnTo>
                    <a:pt x="473963" y="443611"/>
                  </a:lnTo>
                  <a:lnTo>
                    <a:pt x="434720" y="457200"/>
                  </a:lnTo>
                  <a:lnTo>
                    <a:pt x="424179" y="470788"/>
                  </a:lnTo>
                  <a:lnTo>
                    <a:pt x="424179" y="537210"/>
                  </a:lnTo>
                  <a:lnTo>
                    <a:pt x="402970" y="556768"/>
                  </a:lnTo>
                  <a:lnTo>
                    <a:pt x="415163" y="600583"/>
                  </a:lnTo>
                  <a:lnTo>
                    <a:pt x="402970" y="605155"/>
                  </a:lnTo>
                  <a:lnTo>
                    <a:pt x="378840" y="523621"/>
                  </a:lnTo>
                  <a:lnTo>
                    <a:pt x="402970" y="528193"/>
                  </a:lnTo>
                  <a:lnTo>
                    <a:pt x="387985" y="491871"/>
                  </a:lnTo>
                  <a:lnTo>
                    <a:pt x="353187" y="437641"/>
                  </a:lnTo>
                  <a:lnTo>
                    <a:pt x="283717" y="443611"/>
                  </a:lnTo>
                  <a:lnTo>
                    <a:pt x="211327" y="430022"/>
                  </a:lnTo>
                  <a:lnTo>
                    <a:pt x="170561" y="393826"/>
                  </a:lnTo>
                  <a:lnTo>
                    <a:pt x="188721" y="374269"/>
                  </a:lnTo>
                  <a:lnTo>
                    <a:pt x="240029" y="365125"/>
                  </a:lnTo>
                  <a:lnTo>
                    <a:pt x="208279" y="306324"/>
                  </a:lnTo>
                  <a:lnTo>
                    <a:pt x="184150" y="307848"/>
                  </a:lnTo>
                  <a:lnTo>
                    <a:pt x="144906" y="288163"/>
                  </a:lnTo>
                  <a:lnTo>
                    <a:pt x="122300" y="256539"/>
                  </a:lnTo>
                  <a:lnTo>
                    <a:pt x="86360" y="207010"/>
                  </a:lnTo>
                  <a:lnTo>
                    <a:pt x="0" y="328930"/>
                  </a:lnTo>
                  <a:lnTo>
                    <a:pt x="167893" y="614426"/>
                  </a:lnTo>
                  <a:lnTo>
                    <a:pt x="217424" y="632206"/>
                  </a:lnTo>
                  <a:lnTo>
                    <a:pt x="257555" y="654303"/>
                  </a:lnTo>
                  <a:lnTo>
                    <a:pt x="274700" y="706755"/>
                  </a:lnTo>
                  <a:lnTo>
                    <a:pt x="401574" y="758951"/>
                  </a:lnTo>
                  <a:lnTo>
                    <a:pt x="557021" y="819658"/>
                  </a:lnTo>
                  <a:lnTo>
                    <a:pt x="538861" y="936751"/>
                  </a:lnTo>
                  <a:lnTo>
                    <a:pt x="471296" y="1221105"/>
                  </a:lnTo>
                  <a:close/>
                </a:path>
              </a:pathLst>
            </a:custGeom>
            <a:ln w="19812">
              <a:solidFill>
                <a:srgbClr val="FFFFFF"/>
              </a:solidFill>
            </a:ln>
          </p:spPr>
          <p:txBody>
            <a:bodyPr wrap="square" lIns="0" tIns="0" rIns="0" bIns="0" rtlCol="0"/>
            <a:lstStyle/>
            <a:p>
              <a:endParaRPr/>
            </a:p>
          </p:txBody>
        </p:sp>
        <p:pic>
          <p:nvPicPr>
            <p:cNvPr id="63" name="object 63"/>
            <p:cNvPicPr/>
            <p:nvPr/>
          </p:nvPicPr>
          <p:blipFill>
            <a:blip r:embed="rId27" cstate="print"/>
            <a:stretch>
              <a:fillRect/>
            </a:stretch>
          </p:blipFill>
          <p:spPr>
            <a:xfrm>
              <a:off x="6781800" y="2499360"/>
              <a:ext cx="1133094" cy="933450"/>
            </a:xfrm>
            <a:prstGeom prst="rect">
              <a:avLst/>
            </a:prstGeom>
          </p:spPr>
        </p:pic>
        <p:sp>
          <p:nvSpPr>
            <p:cNvPr id="64" name="object 64"/>
            <p:cNvSpPr/>
            <p:nvPr/>
          </p:nvSpPr>
          <p:spPr>
            <a:xfrm>
              <a:off x="6805422" y="2484882"/>
              <a:ext cx="1112520" cy="913130"/>
            </a:xfrm>
            <a:custGeom>
              <a:avLst/>
              <a:gdLst/>
              <a:ahLst/>
              <a:cxnLst/>
              <a:rect l="l" t="t" r="r" b="b"/>
              <a:pathLst>
                <a:path w="1112520" h="913129">
                  <a:moveTo>
                    <a:pt x="272796" y="0"/>
                  </a:moveTo>
                  <a:lnTo>
                    <a:pt x="259206" y="19684"/>
                  </a:lnTo>
                  <a:lnTo>
                    <a:pt x="295401" y="69468"/>
                  </a:lnTo>
                  <a:lnTo>
                    <a:pt x="307467" y="77088"/>
                  </a:lnTo>
                  <a:lnTo>
                    <a:pt x="348106" y="63500"/>
                  </a:lnTo>
                  <a:lnTo>
                    <a:pt x="352678" y="83057"/>
                  </a:lnTo>
                  <a:lnTo>
                    <a:pt x="322452" y="110235"/>
                  </a:lnTo>
                  <a:lnTo>
                    <a:pt x="393319" y="114807"/>
                  </a:lnTo>
                  <a:lnTo>
                    <a:pt x="379729" y="132968"/>
                  </a:lnTo>
                  <a:lnTo>
                    <a:pt x="372236" y="158622"/>
                  </a:lnTo>
                  <a:lnTo>
                    <a:pt x="307467" y="122427"/>
                  </a:lnTo>
                  <a:lnTo>
                    <a:pt x="289305" y="155575"/>
                  </a:lnTo>
                  <a:lnTo>
                    <a:pt x="266700" y="131444"/>
                  </a:lnTo>
                  <a:lnTo>
                    <a:pt x="281812" y="81533"/>
                  </a:lnTo>
                  <a:lnTo>
                    <a:pt x="235076" y="10540"/>
                  </a:lnTo>
                  <a:lnTo>
                    <a:pt x="200405" y="6095"/>
                  </a:lnTo>
                  <a:lnTo>
                    <a:pt x="180848" y="27177"/>
                  </a:lnTo>
                  <a:lnTo>
                    <a:pt x="186817" y="63500"/>
                  </a:lnTo>
                  <a:lnTo>
                    <a:pt x="153670" y="49910"/>
                  </a:lnTo>
                  <a:lnTo>
                    <a:pt x="180848" y="72516"/>
                  </a:lnTo>
                  <a:lnTo>
                    <a:pt x="171830" y="95122"/>
                  </a:lnTo>
                  <a:lnTo>
                    <a:pt x="131063" y="74040"/>
                  </a:lnTo>
                  <a:lnTo>
                    <a:pt x="132587" y="105790"/>
                  </a:lnTo>
                  <a:lnTo>
                    <a:pt x="176275" y="119379"/>
                  </a:lnTo>
                  <a:lnTo>
                    <a:pt x="182372" y="158622"/>
                  </a:lnTo>
                  <a:lnTo>
                    <a:pt x="158242" y="132968"/>
                  </a:lnTo>
                  <a:lnTo>
                    <a:pt x="126619" y="151129"/>
                  </a:lnTo>
                  <a:lnTo>
                    <a:pt x="149225" y="176783"/>
                  </a:lnTo>
                  <a:lnTo>
                    <a:pt x="173354" y="182879"/>
                  </a:lnTo>
                  <a:lnTo>
                    <a:pt x="173354" y="210057"/>
                  </a:lnTo>
                  <a:lnTo>
                    <a:pt x="150749" y="208533"/>
                  </a:lnTo>
                  <a:lnTo>
                    <a:pt x="117601" y="160146"/>
                  </a:lnTo>
                  <a:lnTo>
                    <a:pt x="109981" y="119379"/>
                  </a:lnTo>
                  <a:lnTo>
                    <a:pt x="87375" y="101218"/>
                  </a:lnTo>
                  <a:lnTo>
                    <a:pt x="137159" y="13588"/>
                  </a:lnTo>
                  <a:lnTo>
                    <a:pt x="81406" y="6095"/>
                  </a:lnTo>
                  <a:lnTo>
                    <a:pt x="24129" y="69468"/>
                  </a:lnTo>
                  <a:lnTo>
                    <a:pt x="0" y="132968"/>
                  </a:lnTo>
                  <a:lnTo>
                    <a:pt x="4572" y="219075"/>
                  </a:lnTo>
                  <a:lnTo>
                    <a:pt x="72389" y="219075"/>
                  </a:lnTo>
                  <a:lnTo>
                    <a:pt x="105536" y="241680"/>
                  </a:lnTo>
                  <a:lnTo>
                    <a:pt x="105536" y="246252"/>
                  </a:lnTo>
                  <a:lnTo>
                    <a:pt x="36195" y="244728"/>
                  </a:lnTo>
                  <a:lnTo>
                    <a:pt x="24129" y="255396"/>
                  </a:lnTo>
                  <a:lnTo>
                    <a:pt x="60325" y="303656"/>
                  </a:lnTo>
                  <a:lnTo>
                    <a:pt x="113029" y="285495"/>
                  </a:lnTo>
                  <a:lnTo>
                    <a:pt x="131063" y="321817"/>
                  </a:lnTo>
                  <a:lnTo>
                    <a:pt x="227583" y="321817"/>
                  </a:lnTo>
                  <a:lnTo>
                    <a:pt x="284860" y="323341"/>
                  </a:lnTo>
                  <a:lnTo>
                    <a:pt x="245618" y="294639"/>
                  </a:lnTo>
                  <a:lnTo>
                    <a:pt x="339089" y="308228"/>
                  </a:lnTo>
                  <a:lnTo>
                    <a:pt x="384301" y="305180"/>
                  </a:lnTo>
                  <a:lnTo>
                    <a:pt x="295401" y="258317"/>
                  </a:lnTo>
                  <a:lnTo>
                    <a:pt x="357124" y="253872"/>
                  </a:lnTo>
                  <a:lnTo>
                    <a:pt x="412876" y="282575"/>
                  </a:lnTo>
                  <a:lnTo>
                    <a:pt x="512445" y="350519"/>
                  </a:lnTo>
                  <a:lnTo>
                    <a:pt x="488314" y="394334"/>
                  </a:lnTo>
                  <a:lnTo>
                    <a:pt x="539496" y="377697"/>
                  </a:lnTo>
                  <a:lnTo>
                    <a:pt x="551560" y="412495"/>
                  </a:lnTo>
                  <a:lnTo>
                    <a:pt x="583564" y="391287"/>
                  </a:lnTo>
                  <a:lnTo>
                    <a:pt x="646810" y="450214"/>
                  </a:lnTo>
                  <a:lnTo>
                    <a:pt x="678433" y="500379"/>
                  </a:lnTo>
                  <a:lnTo>
                    <a:pt x="661924" y="539750"/>
                  </a:lnTo>
                  <a:lnTo>
                    <a:pt x="664972" y="548766"/>
                  </a:lnTo>
                  <a:lnTo>
                    <a:pt x="651382" y="577468"/>
                  </a:lnTo>
                  <a:lnTo>
                    <a:pt x="621156" y="612266"/>
                  </a:lnTo>
                  <a:lnTo>
                    <a:pt x="675512" y="659002"/>
                  </a:lnTo>
                  <a:lnTo>
                    <a:pt x="597153" y="690752"/>
                  </a:lnTo>
                  <a:lnTo>
                    <a:pt x="528954" y="693801"/>
                  </a:lnTo>
                  <a:lnTo>
                    <a:pt x="507873" y="754252"/>
                  </a:lnTo>
                  <a:lnTo>
                    <a:pt x="530478" y="805560"/>
                  </a:lnTo>
                  <a:lnTo>
                    <a:pt x="594105" y="798067"/>
                  </a:lnTo>
                  <a:lnTo>
                    <a:pt x="621156" y="761745"/>
                  </a:lnTo>
                  <a:lnTo>
                    <a:pt x="657351" y="758825"/>
                  </a:lnTo>
                  <a:lnTo>
                    <a:pt x="628776" y="716406"/>
                  </a:lnTo>
                  <a:lnTo>
                    <a:pt x="710183" y="758825"/>
                  </a:lnTo>
                  <a:lnTo>
                    <a:pt x="746251" y="784478"/>
                  </a:lnTo>
                  <a:lnTo>
                    <a:pt x="756793" y="811656"/>
                  </a:lnTo>
                  <a:lnTo>
                    <a:pt x="787019" y="798067"/>
                  </a:lnTo>
                  <a:lnTo>
                    <a:pt x="829182" y="811656"/>
                  </a:lnTo>
                  <a:lnTo>
                    <a:pt x="805052" y="838834"/>
                  </a:lnTo>
                  <a:lnTo>
                    <a:pt x="842772" y="870584"/>
                  </a:lnTo>
                  <a:lnTo>
                    <a:pt x="860805" y="844930"/>
                  </a:lnTo>
                  <a:lnTo>
                    <a:pt x="878967" y="870584"/>
                  </a:lnTo>
                  <a:lnTo>
                    <a:pt x="901573" y="885697"/>
                  </a:lnTo>
                  <a:lnTo>
                    <a:pt x="915034" y="866013"/>
                  </a:lnTo>
                  <a:lnTo>
                    <a:pt x="972311" y="902334"/>
                  </a:lnTo>
                  <a:lnTo>
                    <a:pt x="1055243" y="899287"/>
                  </a:lnTo>
                  <a:lnTo>
                    <a:pt x="1112520" y="912876"/>
                  </a:lnTo>
                  <a:lnTo>
                    <a:pt x="1109472" y="884173"/>
                  </a:lnTo>
                  <a:lnTo>
                    <a:pt x="1073277" y="858519"/>
                  </a:lnTo>
                  <a:lnTo>
                    <a:pt x="931672" y="786002"/>
                  </a:lnTo>
                  <a:lnTo>
                    <a:pt x="958850" y="763269"/>
                  </a:lnTo>
                  <a:lnTo>
                    <a:pt x="1100454" y="804037"/>
                  </a:lnTo>
                  <a:lnTo>
                    <a:pt x="1091437" y="757301"/>
                  </a:lnTo>
                  <a:lnTo>
                    <a:pt x="1059814" y="707389"/>
                  </a:lnTo>
                  <a:lnTo>
                    <a:pt x="1010030" y="653033"/>
                  </a:lnTo>
                  <a:lnTo>
                    <a:pt x="981455" y="662051"/>
                  </a:lnTo>
                  <a:lnTo>
                    <a:pt x="927100" y="609218"/>
                  </a:lnTo>
                  <a:lnTo>
                    <a:pt x="897001" y="589533"/>
                  </a:lnTo>
                  <a:lnTo>
                    <a:pt x="869823" y="562355"/>
                  </a:lnTo>
                  <a:lnTo>
                    <a:pt x="841248" y="559307"/>
                  </a:lnTo>
                  <a:lnTo>
                    <a:pt x="872871" y="541146"/>
                  </a:lnTo>
                  <a:lnTo>
                    <a:pt x="868426" y="521588"/>
                  </a:lnTo>
                  <a:lnTo>
                    <a:pt x="897001" y="509523"/>
                  </a:lnTo>
                  <a:lnTo>
                    <a:pt x="946784" y="541146"/>
                  </a:lnTo>
                  <a:lnTo>
                    <a:pt x="976883" y="536701"/>
                  </a:lnTo>
                  <a:lnTo>
                    <a:pt x="994918" y="500379"/>
                  </a:lnTo>
                  <a:lnTo>
                    <a:pt x="994918" y="554735"/>
                  </a:lnTo>
                  <a:lnTo>
                    <a:pt x="1014602" y="584962"/>
                  </a:lnTo>
                  <a:lnTo>
                    <a:pt x="1098930" y="609218"/>
                  </a:lnTo>
                  <a:lnTo>
                    <a:pt x="1071879" y="554735"/>
                  </a:lnTo>
                  <a:lnTo>
                    <a:pt x="1109472" y="539750"/>
                  </a:lnTo>
                  <a:lnTo>
                    <a:pt x="1071879" y="495934"/>
                  </a:lnTo>
                  <a:lnTo>
                    <a:pt x="1100454" y="448690"/>
                  </a:lnTo>
                  <a:lnTo>
                    <a:pt x="1053719" y="439673"/>
                  </a:lnTo>
                  <a:lnTo>
                    <a:pt x="1008506" y="462660"/>
                  </a:lnTo>
                  <a:lnTo>
                    <a:pt x="973835" y="427608"/>
                  </a:lnTo>
                  <a:lnTo>
                    <a:pt x="954277" y="453263"/>
                  </a:lnTo>
                  <a:lnTo>
                    <a:pt x="937641" y="423037"/>
                  </a:lnTo>
                  <a:lnTo>
                    <a:pt x="936244" y="394334"/>
                  </a:lnTo>
                  <a:lnTo>
                    <a:pt x="881887" y="414019"/>
                  </a:lnTo>
                  <a:lnTo>
                    <a:pt x="900049" y="385317"/>
                  </a:lnTo>
                  <a:lnTo>
                    <a:pt x="851788" y="398906"/>
                  </a:lnTo>
                  <a:lnTo>
                    <a:pt x="824610" y="364108"/>
                  </a:lnTo>
                  <a:lnTo>
                    <a:pt x="746251" y="344423"/>
                  </a:lnTo>
                  <a:lnTo>
                    <a:pt x="773429" y="327913"/>
                  </a:lnTo>
                  <a:lnTo>
                    <a:pt x="725170" y="314325"/>
                  </a:lnTo>
                  <a:lnTo>
                    <a:pt x="806576" y="291591"/>
                  </a:lnTo>
                  <a:lnTo>
                    <a:pt x="773429" y="273430"/>
                  </a:lnTo>
                  <a:lnTo>
                    <a:pt x="687577" y="296163"/>
                  </a:lnTo>
                  <a:lnTo>
                    <a:pt x="759841" y="253872"/>
                  </a:lnTo>
                  <a:lnTo>
                    <a:pt x="729742" y="219075"/>
                  </a:lnTo>
                  <a:lnTo>
                    <a:pt x="688975" y="294639"/>
                  </a:lnTo>
                  <a:lnTo>
                    <a:pt x="687577" y="267462"/>
                  </a:lnTo>
                  <a:lnTo>
                    <a:pt x="660400" y="255396"/>
                  </a:lnTo>
                  <a:lnTo>
                    <a:pt x="701039" y="194944"/>
                  </a:lnTo>
                  <a:lnTo>
                    <a:pt x="657351" y="190372"/>
                  </a:lnTo>
                  <a:lnTo>
                    <a:pt x="624204" y="210057"/>
                  </a:lnTo>
                  <a:lnTo>
                    <a:pt x="621156" y="250825"/>
                  </a:lnTo>
                  <a:lnTo>
                    <a:pt x="598551" y="231139"/>
                  </a:lnTo>
                  <a:lnTo>
                    <a:pt x="619759" y="191896"/>
                  </a:lnTo>
                  <a:lnTo>
                    <a:pt x="610616" y="164718"/>
                  </a:lnTo>
                  <a:lnTo>
                    <a:pt x="574548" y="223646"/>
                  </a:lnTo>
                  <a:lnTo>
                    <a:pt x="562482" y="199389"/>
                  </a:lnTo>
                  <a:lnTo>
                    <a:pt x="592581" y="154050"/>
                  </a:lnTo>
                  <a:lnTo>
                    <a:pt x="578993" y="137540"/>
                  </a:lnTo>
                  <a:lnTo>
                    <a:pt x="547116" y="131444"/>
                  </a:lnTo>
                  <a:lnTo>
                    <a:pt x="528954" y="199389"/>
                  </a:lnTo>
                  <a:lnTo>
                    <a:pt x="415925" y="132968"/>
                  </a:lnTo>
                  <a:lnTo>
                    <a:pt x="462660" y="96646"/>
                  </a:lnTo>
                  <a:lnTo>
                    <a:pt x="361696" y="67944"/>
                  </a:lnTo>
                  <a:lnTo>
                    <a:pt x="408431" y="55879"/>
                  </a:lnTo>
                  <a:lnTo>
                    <a:pt x="366268" y="18160"/>
                  </a:lnTo>
                  <a:lnTo>
                    <a:pt x="334518" y="1523"/>
                  </a:lnTo>
                  <a:lnTo>
                    <a:pt x="293877" y="9016"/>
                  </a:lnTo>
                  <a:lnTo>
                    <a:pt x="272796" y="0"/>
                  </a:lnTo>
                  <a:close/>
                </a:path>
              </a:pathLst>
            </a:custGeom>
            <a:solidFill>
              <a:srgbClr val="C4B797"/>
            </a:solidFill>
          </p:spPr>
          <p:txBody>
            <a:bodyPr wrap="square" lIns="0" tIns="0" rIns="0" bIns="0" rtlCol="0"/>
            <a:lstStyle/>
            <a:p>
              <a:endParaRPr/>
            </a:p>
          </p:txBody>
        </p:sp>
        <p:sp>
          <p:nvSpPr>
            <p:cNvPr id="65" name="object 65"/>
            <p:cNvSpPr/>
            <p:nvPr/>
          </p:nvSpPr>
          <p:spPr>
            <a:xfrm>
              <a:off x="6805422" y="2484882"/>
              <a:ext cx="1112520" cy="913130"/>
            </a:xfrm>
            <a:custGeom>
              <a:avLst/>
              <a:gdLst/>
              <a:ahLst/>
              <a:cxnLst/>
              <a:rect l="l" t="t" r="r" b="b"/>
              <a:pathLst>
                <a:path w="1112520" h="913129">
                  <a:moveTo>
                    <a:pt x="530478" y="805560"/>
                  </a:moveTo>
                  <a:lnTo>
                    <a:pt x="507873" y="754252"/>
                  </a:lnTo>
                  <a:lnTo>
                    <a:pt x="528954" y="693801"/>
                  </a:lnTo>
                  <a:lnTo>
                    <a:pt x="597153" y="690752"/>
                  </a:lnTo>
                  <a:lnTo>
                    <a:pt x="675512" y="659002"/>
                  </a:lnTo>
                  <a:lnTo>
                    <a:pt x="621156" y="612266"/>
                  </a:lnTo>
                  <a:lnTo>
                    <a:pt x="651382" y="577468"/>
                  </a:lnTo>
                  <a:lnTo>
                    <a:pt x="664972" y="548766"/>
                  </a:lnTo>
                  <a:lnTo>
                    <a:pt x="661924" y="539750"/>
                  </a:lnTo>
                  <a:lnTo>
                    <a:pt x="678433" y="500379"/>
                  </a:lnTo>
                  <a:lnTo>
                    <a:pt x="646810" y="450214"/>
                  </a:lnTo>
                  <a:lnTo>
                    <a:pt x="583564" y="391287"/>
                  </a:lnTo>
                  <a:lnTo>
                    <a:pt x="551560" y="412495"/>
                  </a:lnTo>
                  <a:lnTo>
                    <a:pt x="539496" y="377697"/>
                  </a:lnTo>
                  <a:lnTo>
                    <a:pt x="488314" y="394334"/>
                  </a:lnTo>
                  <a:lnTo>
                    <a:pt x="512445" y="350519"/>
                  </a:lnTo>
                  <a:lnTo>
                    <a:pt x="412876" y="282575"/>
                  </a:lnTo>
                  <a:lnTo>
                    <a:pt x="357124" y="253872"/>
                  </a:lnTo>
                  <a:lnTo>
                    <a:pt x="295401" y="258317"/>
                  </a:lnTo>
                  <a:lnTo>
                    <a:pt x="384301" y="305180"/>
                  </a:lnTo>
                  <a:lnTo>
                    <a:pt x="339089" y="308228"/>
                  </a:lnTo>
                  <a:lnTo>
                    <a:pt x="245618" y="294639"/>
                  </a:lnTo>
                  <a:lnTo>
                    <a:pt x="284860" y="323341"/>
                  </a:lnTo>
                  <a:lnTo>
                    <a:pt x="227583" y="321817"/>
                  </a:lnTo>
                  <a:lnTo>
                    <a:pt x="131063" y="321817"/>
                  </a:lnTo>
                  <a:lnTo>
                    <a:pt x="113029" y="285495"/>
                  </a:lnTo>
                  <a:lnTo>
                    <a:pt x="60325" y="303656"/>
                  </a:lnTo>
                  <a:lnTo>
                    <a:pt x="24129" y="255396"/>
                  </a:lnTo>
                  <a:lnTo>
                    <a:pt x="36195" y="244728"/>
                  </a:lnTo>
                  <a:lnTo>
                    <a:pt x="105536" y="246252"/>
                  </a:lnTo>
                  <a:lnTo>
                    <a:pt x="105536" y="241680"/>
                  </a:lnTo>
                  <a:lnTo>
                    <a:pt x="72389" y="219075"/>
                  </a:lnTo>
                  <a:lnTo>
                    <a:pt x="4572" y="219075"/>
                  </a:lnTo>
                  <a:lnTo>
                    <a:pt x="0" y="132968"/>
                  </a:lnTo>
                  <a:lnTo>
                    <a:pt x="24129" y="69468"/>
                  </a:lnTo>
                  <a:lnTo>
                    <a:pt x="81406" y="6095"/>
                  </a:lnTo>
                  <a:lnTo>
                    <a:pt x="137159" y="13588"/>
                  </a:lnTo>
                  <a:lnTo>
                    <a:pt x="87375" y="101218"/>
                  </a:lnTo>
                  <a:lnTo>
                    <a:pt x="109981" y="119379"/>
                  </a:lnTo>
                  <a:lnTo>
                    <a:pt x="117601" y="160146"/>
                  </a:lnTo>
                  <a:lnTo>
                    <a:pt x="150749" y="208533"/>
                  </a:lnTo>
                  <a:lnTo>
                    <a:pt x="173354" y="210057"/>
                  </a:lnTo>
                  <a:lnTo>
                    <a:pt x="173354" y="182879"/>
                  </a:lnTo>
                  <a:lnTo>
                    <a:pt x="149225" y="176783"/>
                  </a:lnTo>
                  <a:lnTo>
                    <a:pt x="126619" y="151129"/>
                  </a:lnTo>
                  <a:lnTo>
                    <a:pt x="158242" y="132968"/>
                  </a:lnTo>
                  <a:lnTo>
                    <a:pt x="182372" y="158622"/>
                  </a:lnTo>
                  <a:lnTo>
                    <a:pt x="176275" y="119379"/>
                  </a:lnTo>
                  <a:lnTo>
                    <a:pt x="132587" y="105790"/>
                  </a:lnTo>
                  <a:lnTo>
                    <a:pt x="131063" y="74040"/>
                  </a:lnTo>
                  <a:lnTo>
                    <a:pt x="171830" y="95122"/>
                  </a:lnTo>
                  <a:lnTo>
                    <a:pt x="180848" y="72516"/>
                  </a:lnTo>
                  <a:lnTo>
                    <a:pt x="153670" y="49910"/>
                  </a:lnTo>
                  <a:lnTo>
                    <a:pt x="186817" y="63500"/>
                  </a:lnTo>
                  <a:lnTo>
                    <a:pt x="180848" y="27177"/>
                  </a:lnTo>
                  <a:lnTo>
                    <a:pt x="200405" y="6095"/>
                  </a:lnTo>
                  <a:lnTo>
                    <a:pt x="235076" y="10540"/>
                  </a:lnTo>
                  <a:lnTo>
                    <a:pt x="281812" y="81533"/>
                  </a:lnTo>
                  <a:lnTo>
                    <a:pt x="266700" y="131444"/>
                  </a:lnTo>
                  <a:lnTo>
                    <a:pt x="289305" y="155575"/>
                  </a:lnTo>
                  <a:lnTo>
                    <a:pt x="307467" y="122427"/>
                  </a:lnTo>
                  <a:lnTo>
                    <a:pt x="372236" y="158622"/>
                  </a:lnTo>
                  <a:lnTo>
                    <a:pt x="379729" y="132968"/>
                  </a:lnTo>
                  <a:lnTo>
                    <a:pt x="393319" y="114807"/>
                  </a:lnTo>
                  <a:lnTo>
                    <a:pt x="322452" y="110235"/>
                  </a:lnTo>
                  <a:lnTo>
                    <a:pt x="352678" y="83057"/>
                  </a:lnTo>
                  <a:lnTo>
                    <a:pt x="348106" y="63500"/>
                  </a:lnTo>
                  <a:lnTo>
                    <a:pt x="307467" y="77088"/>
                  </a:lnTo>
                  <a:lnTo>
                    <a:pt x="295401" y="69468"/>
                  </a:lnTo>
                  <a:lnTo>
                    <a:pt x="259206" y="19684"/>
                  </a:lnTo>
                  <a:lnTo>
                    <a:pt x="272796" y="0"/>
                  </a:lnTo>
                  <a:lnTo>
                    <a:pt x="293877" y="9016"/>
                  </a:lnTo>
                  <a:lnTo>
                    <a:pt x="334518" y="1523"/>
                  </a:lnTo>
                  <a:lnTo>
                    <a:pt x="366268" y="18160"/>
                  </a:lnTo>
                  <a:lnTo>
                    <a:pt x="408431" y="55879"/>
                  </a:lnTo>
                  <a:lnTo>
                    <a:pt x="361696" y="67944"/>
                  </a:lnTo>
                  <a:lnTo>
                    <a:pt x="462660" y="96646"/>
                  </a:lnTo>
                  <a:lnTo>
                    <a:pt x="415925" y="132968"/>
                  </a:lnTo>
                  <a:lnTo>
                    <a:pt x="528954" y="199389"/>
                  </a:lnTo>
                  <a:lnTo>
                    <a:pt x="547116" y="131444"/>
                  </a:lnTo>
                  <a:lnTo>
                    <a:pt x="578993" y="137540"/>
                  </a:lnTo>
                  <a:lnTo>
                    <a:pt x="592581" y="154050"/>
                  </a:lnTo>
                  <a:lnTo>
                    <a:pt x="562482" y="199389"/>
                  </a:lnTo>
                  <a:lnTo>
                    <a:pt x="574548" y="223646"/>
                  </a:lnTo>
                  <a:lnTo>
                    <a:pt x="610616" y="164718"/>
                  </a:lnTo>
                  <a:lnTo>
                    <a:pt x="619759" y="191896"/>
                  </a:lnTo>
                  <a:lnTo>
                    <a:pt x="598551" y="231139"/>
                  </a:lnTo>
                  <a:lnTo>
                    <a:pt x="621156" y="250825"/>
                  </a:lnTo>
                  <a:lnTo>
                    <a:pt x="624204" y="210057"/>
                  </a:lnTo>
                  <a:lnTo>
                    <a:pt x="657351" y="190372"/>
                  </a:lnTo>
                  <a:lnTo>
                    <a:pt x="701039" y="194944"/>
                  </a:lnTo>
                  <a:lnTo>
                    <a:pt x="660400" y="255396"/>
                  </a:lnTo>
                  <a:lnTo>
                    <a:pt x="687577" y="267462"/>
                  </a:lnTo>
                  <a:lnTo>
                    <a:pt x="688975" y="294639"/>
                  </a:lnTo>
                  <a:lnTo>
                    <a:pt x="729742" y="219075"/>
                  </a:lnTo>
                  <a:lnTo>
                    <a:pt x="759841" y="253872"/>
                  </a:lnTo>
                  <a:lnTo>
                    <a:pt x="687577" y="296163"/>
                  </a:lnTo>
                  <a:lnTo>
                    <a:pt x="773429" y="273430"/>
                  </a:lnTo>
                  <a:lnTo>
                    <a:pt x="806576" y="291591"/>
                  </a:lnTo>
                  <a:lnTo>
                    <a:pt x="725170" y="314325"/>
                  </a:lnTo>
                  <a:lnTo>
                    <a:pt x="773429" y="327913"/>
                  </a:lnTo>
                  <a:lnTo>
                    <a:pt x="746251" y="344423"/>
                  </a:lnTo>
                  <a:lnTo>
                    <a:pt x="824610" y="364108"/>
                  </a:lnTo>
                  <a:lnTo>
                    <a:pt x="851788" y="398906"/>
                  </a:lnTo>
                  <a:lnTo>
                    <a:pt x="900049" y="385317"/>
                  </a:lnTo>
                  <a:lnTo>
                    <a:pt x="881887" y="414019"/>
                  </a:lnTo>
                  <a:lnTo>
                    <a:pt x="936244" y="394334"/>
                  </a:lnTo>
                  <a:lnTo>
                    <a:pt x="937641" y="423037"/>
                  </a:lnTo>
                  <a:lnTo>
                    <a:pt x="954277" y="453263"/>
                  </a:lnTo>
                  <a:lnTo>
                    <a:pt x="973835" y="427608"/>
                  </a:lnTo>
                  <a:lnTo>
                    <a:pt x="1008506" y="462660"/>
                  </a:lnTo>
                  <a:lnTo>
                    <a:pt x="1053719" y="439673"/>
                  </a:lnTo>
                  <a:lnTo>
                    <a:pt x="1100454" y="448690"/>
                  </a:lnTo>
                  <a:lnTo>
                    <a:pt x="1071879" y="495934"/>
                  </a:lnTo>
                  <a:lnTo>
                    <a:pt x="1109472" y="539750"/>
                  </a:lnTo>
                  <a:lnTo>
                    <a:pt x="1071879" y="554735"/>
                  </a:lnTo>
                  <a:lnTo>
                    <a:pt x="1098930" y="609218"/>
                  </a:lnTo>
                  <a:lnTo>
                    <a:pt x="1014602" y="584962"/>
                  </a:lnTo>
                  <a:lnTo>
                    <a:pt x="994918" y="554735"/>
                  </a:lnTo>
                  <a:lnTo>
                    <a:pt x="994918" y="500379"/>
                  </a:lnTo>
                  <a:lnTo>
                    <a:pt x="976883" y="536701"/>
                  </a:lnTo>
                  <a:lnTo>
                    <a:pt x="946784" y="541146"/>
                  </a:lnTo>
                  <a:lnTo>
                    <a:pt x="897001" y="509523"/>
                  </a:lnTo>
                  <a:lnTo>
                    <a:pt x="868426" y="521588"/>
                  </a:lnTo>
                  <a:lnTo>
                    <a:pt x="872871" y="541146"/>
                  </a:lnTo>
                  <a:lnTo>
                    <a:pt x="841248" y="559307"/>
                  </a:lnTo>
                  <a:lnTo>
                    <a:pt x="869823" y="562355"/>
                  </a:lnTo>
                  <a:lnTo>
                    <a:pt x="897001" y="589533"/>
                  </a:lnTo>
                  <a:lnTo>
                    <a:pt x="927100" y="609218"/>
                  </a:lnTo>
                  <a:lnTo>
                    <a:pt x="981455" y="662051"/>
                  </a:lnTo>
                  <a:lnTo>
                    <a:pt x="1010030" y="653033"/>
                  </a:lnTo>
                  <a:lnTo>
                    <a:pt x="1059814" y="707389"/>
                  </a:lnTo>
                  <a:lnTo>
                    <a:pt x="1091437" y="757301"/>
                  </a:lnTo>
                  <a:lnTo>
                    <a:pt x="1100454" y="804037"/>
                  </a:lnTo>
                  <a:lnTo>
                    <a:pt x="958850" y="763269"/>
                  </a:lnTo>
                  <a:lnTo>
                    <a:pt x="931672" y="786002"/>
                  </a:lnTo>
                  <a:lnTo>
                    <a:pt x="1073277" y="858519"/>
                  </a:lnTo>
                  <a:lnTo>
                    <a:pt x="1109472" y="884173"/>
                  </a:lnTo>
                  <a:lnTo>
                    <a:pt x="1112520" y="912876"/>
                  </a:lnTo>
                  <a:lnTo>
                    <a:pt x="1055243" y="899287"/>
                  </a:lnTo>
                  <a:lnTo>
                    <a:pt x="972311" y="902334"/>
                  </a:lnTo>
                  <a:lnTo>
                    <a:pt x="915034" y="866013"/>
                  </a:lnTo>
                  <a:lnTo>
                    <a:pt x="901573" y="885697"/>
                  </a:lnTo>
                  <a:lnTo>
                    <a:pt x="878967" y="870584"/>
                  </a:lnTo>
                  <a:lnTo>
                    <a:pt x="860805" y="844930"/>
                  </a:lnTo>
                  <a:lnTo>
                    <a:pt x="842772" y="870584"/>
                  </a:lnTo>
                  <a:lnTo>
                    <a:pt x="805052" y="838834"/>
                  </a:lnTo>
                  <a:lnTo>
                    <a:pt x="829182" y="811656"/>
                  </a:lnTo>
                  <a:lnTo>
                    <a:pt x="787019" y="798067"/>
                  </a:lnTo>
                  <a:lnTo>
                    <a:pt x="756793" y="811656"/>
                  </a:lnTo>
                  <a:lnTo>
                    <a:pt x="746251" y="784478"/>
                  </a:lnTo>
                  <a:lnTo>
                    <a:pt x="710183" y="758825"/>
                  </a:lnTo>
                  <a:lnTo>
                    <a:pt x="628776" y="716406"/>
                  </a:lnTo>
                  <a:lnTo>
                    <a:pt x="657351" y="758825"/>
                  </a:lnTo>
                  <a:lnTo>
                    <a:pt x="621156" y="761745"/>
                  </a:lnTo>
                  <a:lnTo>
                    <a:pt x="594105" y="798067"/>
                  </a:lnTo>
                  <a:lnTo>
                    <a:pt x="530478" y="805560"/>
                  </a:lnTo>
                  <a:close/>
                </a:path>
              </a:pathLst>
            </a:custGeom>
            <a:ln w="19812">
              <a:solidFill>
                <a:srgbClr val="FFFFFF"/>
              </a:solidFill>
            </a:ln>
          </p:spPr>
          <p:txBody>
            <a:bodyPr wrap="square" lIns="0" tIns="0" rIns="0" bIns="0" rtlCol="0"/>
            <a:lstStyle/>
            <a:p>
              <a:endParaRPr/>
            </a:p>
          </p:txBody>
        </p:sp>
        <p:pic>
          <p:nvPicPr>
            <p:cNvPr id="66" name="object 66"/>
            <p:cNvPicPr/>
            <p:nvPr/>
          </p:nvPicPr>
          <p:blipFill>
            <a:blip r:embed="rId28" cstate="print"/>
            <a:stretch>
              <a:fillRect/>
            </a:stretch>
          </p:blipFill>
          <p:spPr>
            <a:xfrm>
              <a:off x="6902195" y="3198888"/>
              <a:ext cx="334530" cy="264401"/>
            </a:xfrm>
            <a:prstGeom prst="rect">
              <a:avLst/>
            </a:prstGeom>
          </p:spPr>
        </p:pic>
        <p:sp>
          <p:nvSpPr>
            <p:cNvPr id="67" name="object 67"/>
            <p:cNvSpPr/>
            <p:nvPr/>
          </p:nvSpPr>
          <p:spPr>
            <a:xfrm>
              <a:off x="6925818" y="3184398"/>
              <a:ext cx="314325" cy="243840"/>
            </a:xfrm>
            <a:custGeom>
              <a:avLst/>
              <a:gdLst/>
              <a:ahLst/>
              <a:cxnLst/>
              <a:rect l="l" t="t" r="r" b="b"/>
              <a:pathLst>
                <a:path w="314325" h="243839">
                  <a:moveTo>
                    <a:pt x="51053" y="0"/>
                  </a:moveTo>
                  <a:lnTo>
                    <a:pt x="48005" y="80772"/>
                  </a:lnTo>
                  <a:lnTo>
                    <a:pt x="43560" y="118237"/>
                  </a:lnTo>
                  <a:lnTo>
                    <a:pt x="57023" y="154050"/>
                  </a:lnTo>
                  <a:lnTo>
                    <a:pt x="21081" y="170561"/>
                  </a:lnTo>
                  <a:lnTo>
                    <a:pt x="0" y="201929"/>
                  </a:lnTo>
                  <a:lnTo>
                    <a:pt x="18033" y="215391"/>
                  </a:lnTo>
                  <a:lnTo>
                    <a:pt x="37591" y="197485"/>
                  </a:lnTo>
                  <a:lnTo>
                    <a:pt x="81152" y="194437"/>
                  </a:lnTo>
                  <a:lnTo>
                    <a:pt x="72135" y="239394"/>
                  </a:lnTo>
                  <a:lnTo>
                    <a:pt x="99186" y="243839"/>
                  </a:lnTo>
                  <a:lnTo>
                    <a:pt x="130682" y="225932"/>
                  </a:lnTo>
                  <a:lnTo>
                    <a:pt x="139700" y="189991"/>
                  </a:lnTo>
                  <a:lnTo>
                    <a:pt x="165226" y="175005"/>
                  </a:lnTo>
                  <a:lnTo>
                    <a:pt x="166750" y="149605"/>
                  </a:lnTo>
                  <a:lnTo>
                    <a:pt x="186308" y="136143"/>
                  </a:lnTo>
                  <a:lnTo>
                    <a:pt x="201295" y="149605"/>
                  </a:lnTo>
                  <a:lnTo>
                    <a:pt x="226822" y="188467"/>
                  </a:lnTo>
                  <a:lnTo>
                    <a:pt x="259841" y="184023"/>
                  </a:lnTo>
                  <a:lnTo>
                    <a:pt x="289940" y="203453"/>
                  </a:lnTo>
                  <a:lnTo>
                    <a:pt x="313943" y="163067"/>
                  </a:lnTo>
                  <a:lnTo>
                    <a:pt x="291464" y="139064"/>
                  </a:lnTo>
                  <a:lnTo>
                    <a:pt x="241807" y="143637"/>
                  </a:lnTo>
                  <a:lnTo>
                    <a:pt x="246379" y="113664"/>
                  </a:lnTo>
                  <a:lnTo>
                    <a:pt x="214756" y="82296"/>
                  </a:lnTo>
                  <a:lnTo>
                    <a:pt x="174243" y="64388"/>
                  </a:lnTo>
                  <a:lnTo>
                    <a:pt x="133730" y="37337"/>
                  </a:lnTo>
                  <a:lnTo>
                    <a:pt x="97662" y="49402"/>
                  </a:lnTo>
                  <a:lnTo>
                    <a:pt x="82676" y="19430"/>
                  </a:lnTo>
                  <a:lnTo>
                    <a:pt x="51053" y="0"/>
                  </a:lnTo>
                  <a:close/>
                </a:path>
              </a:pathLst>
            </a:custGeom>
            <a:solidFill>
              <a:srgbClr val="C4B797"/>
            </a:solidFill>
          </p:spPr>
          <p:txBody>
            <a:bodyPr wrap="square" lIns="0" tIns="0" rIns="0" bIns="0" rtlCol="0"/>
            <a:lstStyle/>
            <a:p>
              <a:endParaRPr/>
            </a:p>
          </p:txBody>
        </p:sp>
        <p:sp>
          <p:nvSpPr>
            <p:cNvPr id="68" name="object 68"/>
            <p:cNvSpPr/>
            <p:nvPr/>
          </p:nvSpPr>
          <p:spPr>
            <a:xfrm>
              <a:off x="6925818" y="3184398"/>
              <a:ext cx="314325" cy="243840"/>
            </a:xfrm>
            <a:custGeom>
              <a:avLst/>
              <a:gdLst/>
              <a:ahLst/>
              <a:cxnLst/>
              <a:rect l="l" t="t" r="r" b="b"/>
              <a:pathLst>
                <a:path w="314325" h="243839">
                  <a:moveTo>
                    <a:pt x="289940" y="203453"/>
                  </a:moveTo>
                  <a:lnTo>
                    <a:pt x="259841" y="184023"/>
                  </a:lnTo>
                  <a:lnTo>
                    <a:pt x="226822" y="188467"/>
                  </a:lnTo>
                  <a:lnTo>
                    <a:pt x="201295" y="149605"/>
                  </a:lnTo>
                  <a:lnTo>
                    <a:pt x="186308" y="136143"/>
                  </a:lnTo>
                  <a:lnTo>
                    <a:pt x="166750" y="149605"/>
                  </a:lnTo>
                  <a:lnTo>
                    <a:pt x="165226" y="175005"/>
                  </a:lnTo>
                  <a:lnTo>
                    <a:pt x="139700" y="189991"/>
                  </a:lnTo>
                  <a:lnTo>
                    <a:pt x="130682" y="225932"/>
                  </a:lnTo>
                  <a:lnTo>
                    <a:pt x="99186" y="243839"/>
                  </a:lnTo>
                  <a:lnTo>
                    <a:pt x="72135" y="239394"/>
                  </a:lnTo>
                  <a:lnTo>
                    <a:pt x="81152" y="194437"/>
                  </a:lnTo>
                  <a:lnTo>
                    <a:pt x="37591" y="197485"/>
                  </a:lnTo>
                  <a:lnTo>
                    <a:pt x="18033" y="215391"/>
                  </a:lnTo>
                  <a:lnTo>
                    <a:pt x="0" y="201929"/>
                  </a:lnTo>
                  <a:lnTo>
                    <a:pt x="21081" y="170561"/>
                  </a:lnTo>
                  <a:lnTo>
                    <a:pt x="57023" y="154050"/>
                  </a:lnTo>
                  <a:lnTo>
                    <a:pt x="43560" y="118237"/>
                  </a:lnTo>
                  <a:lnTo>
                    <a:pt x="48005" y="80772"/>
                  </a:lnTo>
                  <a:lnTo>
                    <a:pt x="51053" y="0"/>
                  </a:lnTo>
                  <a:lnTo>
                    <a:pt x="82676" y="19430"/>
                  </a:lnTo>
                  <a:lnTo>
                    <a:pt x="97662" y="49402"/>
                  </a:lnTo>
                  <a:lnTo>
                    <a:pt x="133730" y="37337"/>
                  </a:lnTo>
                  <a:lnTo>
                    <a:pt x="174243" y="64388"/>
                  </a:lnTo>
                  <a:lnTo>
                    <a:pt x="214756" y="82296"/>
                  </a:lnTo>
                  <a:lnTo>
                    <a:pt x="246379" y="113664"/>
                  </a:lnTo>
                  <a:lnTo>
                    <a:pt x="241807" y="143637"/>
                  </a:lnTo>
                  <a:lnTo>
                    <a:pt x="291464" y="139064"/>
                  </a:lnTo>
                  <a:lnTo>
                    <a:pt x="313943" y="163067"/>
                  </a:lnTo>
                  <a:lnTo>
                    <a:pt x="289940" y="203453"/>
                  </a:lnTo>
                  <a:close/>
                </a:path>
              </a:pathLst>
            </a:custGeom>
            <a:ln w="19812">
              <a:solidFill>
                <a:srgbClr val="FFFFFF"/>
              </a:solidFill>
            </a:ln>
          </p:spPr>
          <p:txBody>
            <a:bodyPr wrap="square" lIns="0" tIns="0" rIns="0" bIns="0" rtlCol="0"/>
            <a:lstStyle/>
            <a:p>
              <a:endParaRPr/>
            </a:p>
          </p:txBody>
        </p:sp>
        <p:pic>
          <p:nvPicPr>
            <p:cNvPr id="69" name="object 69"/>
            <p:cNvPicPr/>
            <p:nvPr/>
          </p:nvPicPr>
          <p:blipFill>
            <a:blip r:embed="rId29" cstate="print"/>
            <a:stretch>
              <a:fillRect/>
            </a:stretch>
          </p:blipFill>
          <p:spPr>
            <a:xfrm>
              <a:off x="7261860" y="2924581"/>
              <a:ext cx="101379" cy="127228"/>
            </a:xfrm>
            <a:prstGeom prst="rect">
              <a:avLst/>
            </a:prstGeom>
          </p:spPr>
        </p:pic>
        <p:pic>
          <p:nvPicPr>
            <p:cNvPr id="70" name="object 70"/>
            <p:cNvPicPr/>
            <p:nvPr/>
          </p:nvPicPr>
          <p:blipFill>
            <a:blip r:embed="rId30" cstate="print"/>
            <a:stretch>
              <a:fillRect/>
            </a:stretch>
          </p:blipFill>
          <p:spPr>
            <a:xfrm>
              <a:off x="7275575" y="2900172"/>
              <a:ext cx="100583" cy="126491"/>
            </a:xfrm>
            <a:prstGeom prst="rect">
              <a:avLst/>
            </a:prstGeom>
          </p:spPr>
        </p:pic>
        <p:pic>
          <p:nvPicPr>
            <p:cNvPr id="71" name="object 71"/>
            <p:cNvPicPr/>
            <p:nvPr/>
          </p:nvPicPr>
          <p:blipFill>
            <a:blip r:embed="rId31" cstate="print"/>
            <a:stretch>
              <a:fillRect/>
            </a:stretch>
          </p:blipFill>
          <p:spPr>
            <a:xfrm>
              <a:off x="7071360" y="3447324"/>
              <a:ext cx="105949" cy="95213"/>
            </a:xfrm>
            <a:prstGeom prst="rect">
              <a:avLst/>
            </a:prstGeom>
          </p:spPr>
        </p:pic>
        <p:pic>
          <p:nvPicPr>
            <p:cNvPr id="72" name="object 72"/>
            <p:cNvPicPr/>
            <p:nvPr/>
          </p:nvPicPr>
          <p:blipFill>
            <a:blip r:embed="rId32" cstate="print"/>
            <a:stretch>
              <a:fillRect/>
            </a:stretch>
          </p:blipFill>
          <p:spPr>
            <a:xfrm>
              <a:off x="7085075" y="3422904"/>
              <a:ext cx="105155" cy="94487"/>
            </a:xfrm>
            <a:prstGeom prst="rect">
              <a:avLst/>
            </a:prstGeom>
          </p:spPr>
        </p:pic>
        <p:pic>
          <p:nvPicPr>
            <p:cNvPr id="73" name="object 73"/>
            <p:cNvPicPr/>
            <p:nvPr/>
          </p:nvPicPr>
          <p:blipFill>
            <a:blip r:embed="rId33" cstate="print"/>
            <a:stretch>
              <a:fillRect/>
            </a:stretch>
          </p:blipFill>
          <p:spPr>
            <a:xfrm>
              <a:off x="6509004" y="1821180"/>
              <a:ext cx="649985" cy="663701"/>
            </a:xfrm>
            <a:prstGeom prst="rect">
              <a:avLst/>
            </a:prstGeom>
          </p:spPr>
        </p:pic>
        <p:sp>
          <p:nvSpPr>
            <p:cNvPr id="74" name="object 74"/>
            <p:cNvSpPr/>
            <p:nvPr/>
          </p:nvSpPr>
          <p:spPr>
            <a:xfrm>
              <a:off x="6532625" y="1806702"/>
              <a:ext cx="629920" cy="643255"/>
            </a:xfrm>
            <a:custGeom>
              <a:avLst/>
              <a:gdLst/>
              <a:ahLst/>
              <a:cxnLst/>
              <a:rect l="l" t="t" r="r" b="b"/>
              <a:pathLst>
                <a:path w="629920" h="643255">
                  <a:moveTo>
                    <a:pt x="304262" y="615950"/>
                  </a:moveTo>
                  <a:lnTo>
                    <a:pt x="255143" y="615950"/>
                  </a:lnTo>
                  <a:lnTo>
                    <a:pt x="282194" y="643127"/>
                  </a:lnTo>
                  <a:lnTo>
                    <a:pt x="304262" y="615950"/>
                  </a:lnTo>
                  <a:close/>
                </a:path>
                <a:path w="629920" h="643255">
                  <a:moveTo>
                    <a:pt x="439428" y="611377"/>
                  </a:moveTo>
                  <a:lnTo>
                    <a:pt x="307975" y="611377"/>
                  </a:lnTo>
                  <a:lnTo>
                    <a:pt x="316992" y="640080"/>
                  </a:lnTo>
                  <a:lnTo>
                    <a:pt x="395477" y="622046"/>
                  </a:lnTo>
                  <a:lnTo>
                    <a:pt x="442470" y="622046"/>
                  </a:lnTo>
                  <a:lnTo>
                    <a:pt x="439428" y="611377"/>
                  </a:lnTo>
                  <a:close/>
                </a:path>
                <a:path w="629920" h="643255">
                  <a:moveTo>
                    <a:pt x="520700" y="594868"/>
                  </a:moveTo>
                  <a:lnTo>
                    <a:pt x="434721" y="594868"/>
                  </a:lnTo>
                  <a:lnTo>
                    <a:pt x="467868" y="622046"/>
                  </a:lnTo>
                  <a:lnTo>
                    <a:pt x="520700" y="629538"/>
                  </a:lnTo>
                  <a:lnTo>
                    <a:pt x="520700" y="594868"/>
                  </a:lnTo>
                  <a:close/>
                </a:path>
                <a:path w="629920" h="643255">
                  <a:moveTo>
                    <a:pt x="104901" y="552576"/>
                  </a:moveTo>
                  <a:lnTo>
                    <a:pt x="92075" y="552576"/>
                  </a:lnTo>
                  <a:lnTo>
                    <a:pt x="117728" y="593344"/>
                  </a:lnTo>
                  <a:lnTo>
                    <a:pt x="153924" y="626490"/>
                  </a:lnTo>
                  <a:lnTo>
                    <a:pt x="185674" y="620522"/>
                  </a:lnTo>
                  <a:lnTo>
                    <a:pt x="187198" y="581278"/>
                  </a:lnTo>
                  <a:lnTo>
                    <a:pt x="176238" y="566165"/>
                  </a:lnTo>
                  <a:lnTo>
                    <a:pt x="123825" y="566165"/>
                  </a:lnTo>
                  <a:lnTo>
                    <a:pt x="104901" y="552576"/>
                  </a:lnTo>
                  <a:close/>
                </a:path>
                <a:path w="629920" h="643255">
                  <a:moveTo>
                    <a:pt x="442470" y="622046"/>
                  </a:moveTo>
                  <a:lnTo>
                    <a:pt x="395477" y="622046"/>
                  </a:lnTo>
                  <a:lnTo>
                    <a:pt x="443738" y="626490"/>
                  </a:lnTo>
                  <a:lnTo>
                    <a:pt x="442470" y="622046"/>
                  </a:lnTo>
                  <a:close/>
                </a:path>
                <a:path w="629920" h="643255">
                  <a:moveTo>
                    <a:pt x="249295" y="493649"/>
                  </a:moveTo>
                  <a:lnTo>
                    <a:pt x="182625" y="493649"/>
                  </a:lnTo>
                  <a:lnTo>
                    <a:pt x="208279" y="516255"/>
                  </a:lnTo>
                  <a:lnTo>
                    <a:pt x="221869" y="548005"/>
                  </a:lnTo>
                  <a:lnTo>
                    <a:pt x="212851" y="575183"/>
                  </a:lnTo>
                  <a:lnTo>
                    <a:pt x="230885" y="624967"/>
                  </a:lnTo>
                  <a:lnTo>
                    <a:pt x="255143" y="615950"/>
                  </a:lnTo>
                  <a:lnTo>
                    <a:pt x="304262" y="615950"/>
                  </a:lnTo>
                  <a:lnTo>
                    <a:pt x="307975" y="611377"/>
                  </a:lnTo>
                  <a:lnTo>
                    <a:pt x="439428" y="611377"/>
                  </a:lnTo>
                  <a:lnTo>
                    <a:pt x="434721" y="594868"/>
                  </a:lnTo>
                  <a:lnTo>
                    <a:pt x="520700" y="594868"/>
                  </a:lnTo>
                  <a:lnTo>
                    <a:pt x="520700" y="590296"/>
                  </a:lnTo>
                  <a:lnTo>
                    <a:pt x="530138" y="567689"/>
                  </a:lnTo>
                  <a:lnTo>
                    <a:pt x="322960" y="567689"/>
                  </a:lnTo>
                  <a:lnTo>
                    <a:pt x="291338" y="561594"/>
                  </a:lnTo>
                  <a:lnTo>
                    <a:pt x="291338" y="543433"/>
                  </a:lnTo>
                  <a:lnTo>
                    <a:pt x="259588" y="516255"/>
                  </a:lnTo>
                  <a:lnTo>
                    <a:pt x="249295" y="493649"/>
                  </a:lnTo>
                  <a:close/>
                </a:path>
                <a:path w="629920" h="643255">
                  <a:moveTo>
                    <a:pt x="86981" y="525399"/>
                  </a:moveTo>
                  <a:lnTo>
                    <a:pt x="49783" y="525399"/>
                  </a:lnTo>
                  <a:lnTo>
                    <a:pt x="13589" y="590296"/>
                  </a:lnTo>
                  <a:lnTo>
                    <a:pt x="49783" y="593344"/>
                  </a:lnTo>
                  <a:lnTo>
                    <a:pt x="63373" y="585724"/>
                  </a:lnTo>
                  <a:lnTo>
                    <a:pt x="78485" y="558546"/>
                  </a:lnTo>
                  <a:lnTo>
                    <a:pt x="92075" y="552576"/>
                  </a:lnTo>
                  <a:lnTo>
                    <a:pt x="104901" y="552576"/>
                  </a:lnTo>
                  <a:lnTo>
                    <a:pt x="85978" y="538988"/>
                  </a:lnTo>
                  <a:lnTo>
                    <a:pt x="86981" y="525399"/>
                  </a:lnTo>
                  <a:close/>
                </a:path>
                <a:path w="629920" h="643255">
                  <a:moveTo>
                    <a:pt x="490600" y="531368"/>
                  </a:moveTo>
                  <a:lnTo>
                    <a:pt x="418083" y="534415"/>
                  </a:lnTo>
                  <a:lnTo>
                    <a:pt x="393953" y="549528"/>
                  </a:lnTo>
                  <a:lnTo>
                    <a:pt x="362203" y="563118"/>
                  </a:lnTo>
                  <a:lnTo>
                    <a:pt x="322960" y="567689"/>
                  </a:lnTo>
                  <a:lnTo>
                    <a:pt x="530138" y="567689"/>
                  </a:lnTo>
                  <a:lnTo>
                    <a:pt x="535813" y="554101"/>
                  </a:lnTo>
                  <a:lnTo>
                    <a:pt x="490600" y="531368"/>
                  </a:lnTo>
                  <a:close/>
                </a:path>
                <a:path w="629920" h="643255">
                  <a:moveTo>
                    <a:pt x="155448" y="443864"/>
                  </a:moveTo>
                  <a:lnTo>
                    <a:pt x="117728" y="457453"/>
                  </a:lnTo>
                  <a:lnTo>
                    <a:pt x="158496" y="499745"/>
                  </a:lnTo>
                  <a:lnTo>
                    <a:pt x="150875" y="540512"/>
                  </a:lnTo>
                  <a:lnTo>
                    <a:pt x="123825" y="566165"/>
                  </a:lnTo>
                  <a:lnTo>
                    <a:pt x="176238" y="566165"/>
                  </a:lnTo>
                  <a:lnTo>
                    <a:pt x="163068" y="548005"/>
                  </a:lnTo>
                  <a:lnTo>
                    <a:pt x="182625" y="493649"/>
                  </a:lnTo>
                  <a:lnTo>
                    <a:pt x="249295" y="493649"/>
                  </a:lnTo>
                  <a:lnTo>
                    <a:pt x="245999" y="486410"/>
                  </a:lnTo>
                  <a:lnTo>
                    <a:pt x="245999" y="486156"/>
                  </a:lnTo>
                  <a:lnTo>
                    <a:pt x="205231" y="472567"/>
                  </a:lnTo>
                  <a:lnTo>
                    <a:pt x="187198" y="457453"/>
                  </a:lnTo>
                  <a:lnTo>
                    <a:pt x="155448" y="443864"/>
                  </a:lnTo>
                  <a:close/>
                </a:path>
                <a:path w="629920" h="643255">
                  <a:moveTo>
                    <a:pt x="0" y="495173"/>
                  </a:moveTo>
                  <a:lnTo>
                    <a:pt x="18160" y="529844"/>
                  </a:lnTo>
                  <a:lnTo>
                    <a:pt x="49783" y="525399"/>
                  </a:lnTo>
                  <a:lnTo>
                    <a:pt x="86981" y="525399"/>
                  </a:lnTo>
                  <a:lnTo>
                    <a:pt x="88321" y="507238"/>
                  </a:lnTo>
                  <a:lnTo>
                    <a:pt x="31750" y="507238"/>
                  </a:lnTo>
                  <a:lnTo>
                    <a:pt x="0" y="495173"/>
                  </a:lnTo>
                  <a:close/>
                </a:path>
                <a:path w="629920" h="643255">
                  <a:moveTo>
                    <a:pt x="90550" y="477012"/>
                  </a:moveTo>
                  <a:lnTo>
                    <a:pt x="46735" y="484632"/>
                  </a:lnTo>
                  <a:lnTo>
                    <a:pt x="31750" y="507238"/>
                  </a:lnTo>
                  <a:lnTo>
                    <a:pt x="88321" y="507238"/>
                  </a:lnTo>
                  <a:lnTo>
                    <a:pt x="90550" y="477012"/>
                  </a:lnTo>
                  <a:close/>
                </a:path>
                <a:path w="629920" h="643255">
                  <a:moveTo>
                    <a:pt x="533349" y="466471"/>
                  </a:moveTo>
                  <a:lnTo>
                    <a:pt x="418083" y="466471"/>
                  </a:lnTo>
                  <a:lnTo>
                    <a:pt x="466344" y="477012"/>
                  </a:lnTo>
                  <a:lnTo>
                    <a:pt x="489076" y="499745"/>
                  </a:lnTo>
                  <a:lnTo>
                    <a:pt x="533349" y="466471"/>
                  </a:lnTo>
                  <a:close/>
                </a:path>
                <a:path w="629920" h="643255">
                  <a:moveTo>
                    <a:pt x="326727" y="259714"/>
                  </a:moveTo>
                  <a:lnTo>
                    <a:pt x="227965" y="259714"/>
                  </a:lnTo>
                  <a:lnTo>
                    <a:pt x="262635" y="289813"/>
                  </a:lnTo>
                  <a:lnTo>
                    <a:pt x="194691" y="307975"/>
                  </a:lnTo>
                  <a:lnTo>
                    <a:pt x="245999" y="357759"/>
                  </a:lnTo>
                  <a:lnTo>
                    <a:pt x="298830" y="357759"/>
                  </a:lnTo>
                  <a:lnTo>
                    <a:pt x="322960" y="387985"/>
                  </a:lnTo>
                  <a:lnTo>
                    <a:pt x="318516" y="413638"/>
                  </a:lnTo>
                  <a:lnTo>
                    <a:pt x="345694" y="427227"/>
                  </a:lnTo>
                  <a:lnTo>
                    <a:pt x="291338" y="452882"/>
                  </a:lnTo>
                  <a:lnTo>
                    <a:pt x="307975" y="486156"/>
                  </a:lnTo>
                  <a:lnTo>
                    <a:pt x="393953" y="486156"/>
                  </a:lnTo>
                  <a:lnTo>
                    <a:pt x="418083" y="466471"/>
                  </a:lnTo>
                  <a:lnTo>
                    <a:pt x="533349" y="466471"/>
                  </a:lnTo>
                  <a:lnTo>
                    <a:pt x="549401" y="454406"/>
                  </a:lnTo>
                  <a:lnTo>
                    <a:pt x="540933" y="436245"/>
                  </a:lnTo>
                  <a:lnTo>
                    <a:pt x="511682" y="436245"/>
                  </a:lnTo>
                  <a:lnTo>
                    <a:pt x="480000" y="425703"/>
                  </a:lnTo>
                  <a:lnTo>
                    <a:pt x="375793" y="425703"/>
                  </a:lnTo>
                  <a:lnTo>
                    <a:pt x="316992" y="354838"/>
                  </a:lnTo>
                  <a:lnTo>
                    <a:pt x="317719" y="353313"/>
                  </a:lnTo>
                  <a:lnTo>
                    <a:pt x="316992" y="353313"/>
                  </a:lnTo>
                  <a:lnTo>
                    <a:pt x="330304" y="326937"/>
                  </a:lnTo>
                  <a:lnTo>
                    <a:pt x="350139" y="285369"/>
                  </a:lnTo>
                  <a:lnTo>
                    <a:pt x="326727" y="259714"/>
                  </a:lnTo>
                  <a:close/>
                </a:path>
                <a:path w="629920" h="643255">
                  <a:moveTo>
                    <a:pt x="132842" y="314071"/>
                  </a:moveTo>
                  <a:lnTo>
                    <a:pt x="117728" y="320039"/>
                  </a:lnTo>
                  <a:lnTo>
                    <a:pt x="137414" y="389509"/>
                  </a:lnTo>
                  <a:lnTo>
                    <a:pt x="155448" y="443864"/>
                  </a:lnTo>
                  <a:lnTo>
                    <a:pt x="143128" y="406146"/>
                  </a:lnTo>
                  <a:lnTo>
                    <a:pt x="194168" y="406146"/>
                  </a:lnTo>
                  <a:lnTo>
                    <a:pt x="199263" y="391033"/>
                  </a:lnTo>
                  <a:lnTo>
                    <a:pt x="150875" y="377444"/>
                  </a:lnTo>
                  <a:lnTo>
                    <a:pt x="169037" y="332105"/>
                  </a:lnTo>
                  <a:lnTo>
                    <a:pt x="132842" y="314071"/>
                  </a:lnTo>
                  <a:close/>
                </a:path>
                <a:path w="629920" h="643255">
                  <a:moveTo>
                    <a:pt x="538860" y="431800"/>
                  </a:moveTo>
                  <a:lnTo>
                    <a:pt x="511682" y="436245"/>
                  </a:lnTo>
                  <a:lnTo>
                    <a:pt x="540933" y="436245"/>
                  </a:lnTo>
                  <a:lnTo>
                    <a:pt x="538860" y="431800"/>
                  </a:lnTo>
                  <a:close/>
                </a:path>
                <a:path w="629920" h="643255">
                  <a:moveTo>
                    <a:pt x="539250" y="354838"/>
                  </a:moveTo>
                  <a:lnTo>
                    <a:pt x="425703" y="354838"/>
                  </a:lnTo>
                  <a:lnTo>
                    <a:pt x="427100" y="389509"/>
                  </a:lnTo>
                  <a:lnTo>
                    <a:pt x="399923" y="425703"/>
                  </a:lnTo>
                  <a:lnTo>
                    <a:pt x="480000" y="425703"/>
                  </a:lnTo>
                  <a:lnTo>
                    <a:pt x="443738" y="413638"/>
                  </a:lnTo>
                  <a:lnTo>
                    <a:pt x="448309" y="395477"/>
                  </a:lnTo>
                  <a:lnTo>
                    <a:pt x="520353" y="395477"/>
                  </a:lnTo>
                  <a:lnTo>
                    <a:pt x="528320" y="387985"/>
                  </a:lnTo>
                  <a:lnTo>
                    <a:pt x="513206" y="359283"/>
                  </a:lnTo>
                  <a:lnTo>
                    <a:pt x="539250" y="354838"/>
                  </a:lnTo>
                  <a:close/>
                </a:path>
                <a:path w="629920" h="643255">
                  <a:moveTo>
                    <a:pt x="194168" y="406146"/>
                  </a:moveTo>
                  <a:lnTo>
                    <a:pt x="143128" y="406146"/>
                  </a:lnTo>
                  <a:lnTo>
                    <a:pt x="191643" y="413638"/>
                  </a:lnTo>
                  <a:lnTo>
                    <a:pt x="194168" y="406146"/>
                  </a:lnTo>
                  <a:close/>
                </a:path>
                <a:path w="629920" h="643255">
                  <a:moveTo>
                    <a:pt x="520353" y="395477"/>
                  </a:moveTo>
                  <a:lnTo>
                    <a:pt x="448309" y="395477"/>
                  </a:lnTo>
                  <a:lnTo>
                    <a:pt x="502666" y="412114"/>
                  </a:lnTo>
                  <a:lnTo>
                    <a:pt x="520353" y="395477"/>
                  </a:lnTo>
                  <a:close/>
                </a:path>
                <a:path w="629920" h="643255">
                  <a:moveTo>
                    <a:pt x="550209" y="344170"/>
                  </a:moveTo>
                  <a:lnTo>
                    <a:pt x="363727" y="344170"/>
                  </a:lnTo>
                  <a:lnTo>
                    <a:pt x="402971" y="366902"/>
                  </a:lnTo>
                  <a:lnTo>
                    <a:pt x="425703" y="354838"/>
                  </a:lnTo>
                  <a:lnTo>
                    <a:pt x="539250" y="354838"/>
                  </a:lnTo>
                  <a:lnTo>
                    <a:pt x="566039" y="350265"/>
                  </a:lnTo>
                  <a:lnTo>
                    <a:pt x="550209" y="344170"/>
                  </a:lnTo>
                  <a:close/>
                </a:path>
                <a:path w="629920" h="643255">
                  <a:moveTo>
                    <a:pt x="317794" y="353157"/>
                  </a:moveTo>
                  <a:lnTo>
                    <a:pt x="316992" y="353313"/>
                  </a:lnTo>
                  <a:lnTo>
                    <a:pt x="317719" y="353313"/>
                  </a:lnTo>
                  <a:lnTo>
                    <a:pt x="317794" y="353157"/>
                  </a:lnTo>
                  <a:close/>
                </a:path>
                <a:path w="629920" h="643255">
                  <a:moveTo>
                    <a:pt x="372872" y="316992"/>
                  </a:moveTo>
                  <a:lnTo>
                    <a:pt x="330580" y="326389"/>
                  </a:lnTo>
                  <a:lnTo>
                    <a:pt x="330304" y="326937"/>
                  </a:lnTo>
                  <a:lnTo>
                    <a:pt x="317794" y="353157"/>
                  </a:lnTo>
                  <a:lnTo>
                    <a:pt x="363727" y="344170"/>
                  </a:lnTo>
                  <a:lnTo>
                    <a:pt x="550209" y="344170"/>
                  </a:lnTo>
                  <a:lnTo>
                    <a:pt x="526796" y="335152"/>
                  </a:lnTo>
                  <a:lnTo>
                    <a:pt x="530000" y="326136"/>
                  </a:lnTo>
                  <a:lnTo>
                    <a:pt x="425703" y="326136"/>
                  </a:lnTo>
                  <a:lnTo>
                    <a:pt x="372872" y="316992"/>
                  </a:lnTo>
                  <a:close/>
                </a:path>
                <a:path w="629920" h="643255">
                  <a:moveTo>
                    <a:pt x="483973" y="286893"/>
                  </a:moveTo>
                  <a:lnTo>
                    <a:pt x="434721" y="286893"/>
                  </a:lnTo>
                  <a:lnTo>
                    <a:pt x="425703" y="326136"/>
                  </a:lnTo>
                  <a:lnTo>
                    <a:pt x="530000" y="326136"/>
                  </a:lnTo>
                  <a:lnTo>
                    <a:pt x="534289" y="314071"/>
                  </a:lnTo>
                  <a:lnTo>
                    <a:pt x="562991" y="312547"/>
                  </a:lnTo>
                  <a:lnTo>
                    <a:pt x="498094" y="312547"/>
                  </a:lnTo>
                  <a:lnTo>
                    <a:pt x="483973" y="286893"/>
                  </a:lnTo>
                  <a:close/>
                </a:path>
                <a:path w="629920" h="643255">
                  <a:moveTo>
                    <a:pt x="516254" y="285369"/>
                  </a:moveTo>
                  <a:lnTo>
                    <a:pt x="498094" y="312547"/>
                  </a:lnTo>
                  <a:lnTo>
                    <a:pt x="562991" y="312547"/>
                  </a:lnTo>
                  <a:lnTo>
                    <a:pt x="516254" y="285369"/>
                  </a:lnTo>
                  <a:close/>
                </a:path>
                <a:path w="629920" h="643255">
                  <a:moveTo>
                    <a:pt x="375793" y="205359"/>
                  </a:moveTo>
                  <a:lnTo>
                    <a:pt x="336550" y="214375"/>
                  </a:lnTo>
                  <a:lnTo>
                    <a:pt x="407543" y="307975"/>
                  </a:lnTo>
                  <a:lnTo>
                    <a:pt x="434721" y="286893"/>
                  </a:lnTo>
                  <a:lnTo>
                    <a:pt x="483973" y="286893"/>
                  </a:lnTo>
                  <a:lnTo>
                    <a:pt x="481456" y="282321"/>
                  </a:lnTo>
                  <a:lnTo>
                    <a:pt x="481456" y="255143"/>
                  </a:lnTo>
                  <a:lnTo>
                    <a:pt x="500039" y="250571"/>
                  </a:lnTo>
                  <a:lnTo>
                    <a:pt x="421131" y="250571"/>
                  </a:lnTo>
                  <a:lnTo>
                    <a:pt x="375793" y="205359"/>
                  </a:lnTo>
                  <a:close/>
                </a:path>
                <a:path w="629920" h="643255">
                  <a:moveTo>
                    <a:pt x="164465" y="246125"/>
                  </a:moveTo>
                  <a:lnTo>
                    <a:pt x="185674" y="271780"/>
                  </a:lnTo>
                  <a:lnTo>
                    <a:pt x="227965" y="259714"/>
                  </a:lnTo>
                  <a:lnTo>
                    <a:pt x="326727" y="259714"/>
                  </a:lnTo>
                  <a:lnTo>
                    <a:pt x="318382" y="250571"/>
                  </a:lnTo>
                  <a:lnTo>
                    <a:pt x="194691" y="250571"/>
                  </a:lnTo>
                  <a:lnTo>
                    <a:pt x="164465" y="246125"/>
                  </a:lnTo>
                  <a:close/>
                </a:path>
                <a:path w="629920" h="643255">
                  <a:moveTo>
                    <a:pt x="240029" y="135889"/>
                  </a:moveTo>
                  <a:lnTo>
                    <a:pt x="217297" y="144907"/>
                  </a:lnTo>
                  <a:lnTo>
                    <a:pt x="187198" y="196214"/>
                  </a:lnTo>
                  <a:lnTo>
                    <a:pt x="194691" y="250571"/>
                  </a:lnTo>
                  <a:lnTo>
                    <a:pt x="318382" y="250571"/>
                  </a:lnTo>
                  <a:lnTo>
                    <a:pt x="316992" y="249047"/>
                  </a:lnTo>
                  <a:lnTo>
                    <a:pt x="300354" y="212851"/>
                  </a:lnTo>
                  <a:lnTo>
                    <a:pt x="240029" y="135889"/>
                  </a:lnTo>
                  <a:close/>
                </a:path>
                <a:path w="629920" h="643255">
                  <a:moveTo>
                    <a:pt x="563965" y="113284"/>
                  </a:moveTo>
                  <a:lnTo>
                    <a:pt x="454278" y="113284"/>
                  </a:lnTo>
                  <a:lnTo>
                    <a:pt x="454278" y="154050"/>
                  </a:lnTo>
                  <a:lnTo>
                    <a:pt x="479932" y="154050"/>
                  </a:lnTo>
                  <a:lnTo>
                    <a:pt x="448309" y="182625"/>
                  </a:lnTo>
                  <a:lnTo>
                    <a:pt x="399923" y="200787"/>
                  </a:lnTo>
                  <a:lnTo>
                    <a:pt x="452754" y="246125"/>
                  </a:lnTo>
                  <a:lnTo>
                    <a:pt x="421131" y="250571"/>
                  </a:lnTo>
                  <a:lnTo>
                    <a:pt x="500039" y="250571"/>
                  </a:lnTo>
                  <a:lnTo>
                    <a:pt x="561467" y="235458"/>
                  </a:lnTo>
                  <a:lnTo>
                    <a:pt x="597662" y="164592"/>
                  </a:lnTo>
                  <a:lnTo>
                    <a:pt x="610071" y="119252"/>
                  </a:lnTo>
                  <a:lnTo>
                    <a:pt x="567563" y="119252"/>
                  </a:lnTo>
                  <a:lnTo>
                    <a:pt x="563965" y="113284"/>
                  </a:lnTo>
                  <a:close/>
                </a:path>
                <a:path w="629920" h="643255">
                  <a:moveTo>
                    <a:pt x="438267" y="131318"/>
                  </a:moveTo>
                  <a:lnTo>
                    <a:pt x="353187" y="131318"/>
                  </a:lnTo>
                  <a:lnTo>
                    <a:pt x="381889" y="137413"/>
                  </a:lnTo>
                  <a:lnTo>
                    <a:pt x="384937" y="154050"/>
                  </a:lnTo>
                  <a:lnTo>
                    <a:pt x="353187" y="176657"/>
                  </a:lnTo>
                  <a:lnTo>
                    <a:pt x="404495" y="169037"/>
                  </a:lnTo>
                  <a:lnTo>
                    <a:pt x="430149" y="140462"/>
                  </a:lnTo>
                  <a:lnTo>
                    <a:pt x="438267" y="131318"/>
                  </a:lnTo>
                  <a:close/>
                </a:path>
                <a:path w="629920" h="643255">
                  <a:moveTo>
                    <a:pt x="291338" y="96647"/>
                  </a:moveTo>
                  <a:lnTo>
                    <a:pt x="309372" y="126873"/>
                  </a:lnTo>
                  <a:lnTo>
                    <a:pt x="291338" y="146431"/>
                  </a:lnTo>
                  <a:lnTo>
                    <a:pt x="322960" y="155448"/>
                  </a:lnTo>
                  <a:lnTo>
                    <a:pt x="353187" y="131318"/>
                  </a:lnTo>
                  <a:lnTo>
                    <a:pt x="438267" y="131318"/>
                  </a:lnTo>
                  <a:lnTo>
                    <a:pt x="454278" y="113284"/>
                  </a:lnTo>
                  <a:lnTo>
                    <a:pt x="563965" y="113284"/>
                  </a:lnTo>
                  <a:lnTo>
                    <a:pt x="555775" y="99695"/>
                  </a:lnTo>
                  <a:lnTo>
                    <a:pt x="353187" y="99695"/>
                  </a:lnTo>
                  <a:lnTo>
                    <a:pt x="291338" y="96647"/>
                  </a:lnTo>
                  <a:close/>
                </a:path>
                <a:path w="629920" h="643255">
                  <a:moveTo>
                    <a:pt x="620395" y="81534"/>
                  </a:moveTo>
                  <a:lnTo>
                    <a:pt x="593217" y="95123"/>
                  </a:lnTo>
                  <a:lnTo>
                    <a:pt x="567563" y="119252"/>
                  </a:lnTo>
                  <a:lnTo>
                    <a:pt x="610071" y="119252"/>
                  </a:lnTo>
                  <a:lnTo>
                    <a:pt x="620395" y="81534"/>
                  </a:lnTo>
                  <a:close/>
                </a:path>
                <a:path w="629920" h="643255">
                  <a:moveTo>
                    <a:pt x="316992" y="58927"/>
                  </a:moveTo>
                  <a:lnTo>
                    <a:pt x="353187" y="99695"/>
                  </a:lnTo>
                  <a:lnTo>
                    <a:pt x="555775" y="99695"/>
                  </a:lnTo>
                  <a:lnTo>
                    <a:pt x="545748" y="83058"/>
                  </a:lnTo>
                  <a:lnTo>
                    <a:pt x="375793" y="83058"/>
                  </a:lnTo>
                  <a:lnTo>
                    <a:pt x="316992" y="58927"/>
                  </a:lnTo>
                  <a:close/>
                </a:path>
                <a:path w="629920" h="643255">
                  <a:moveTo>
                    <a:pt x="413512" y="28701"/>
                  </a:moveTo>
                  <a:lnTo>
                    <a:pt x="384937" y="45338"/>
                  </a:lnTo>
                  <a:lnTo>
                    <a:pt x="375793" y="83058"/>
                  </a:lnTo>
                  <a:lnTo>
                    <a:pt x="545748" y="83058"/>
                  </a:lnTo>
                  <a:lnTo>
                    <a:pt x="544829" y="81534"/>
                  </a:lnTo>
                  <a:lnTo>
                    <a:pt x="585597" y="72517"/>
                  </a:lnTo>
                  <a:lnTo>
                    <a:pt x="611251" y="51308"/>
                  </a:lnTo>
                  <a:lnTo>
                    <a:pt x="618696" y="37719"/>
                  </a:lnTo>
                  <a:lnTo>
                    <a:pt x="443738" y="37719"/>
                  </a:lnTo>
                  <a:lnTo>
                    <a:pt x="413512" y="28701"/>
                  </a:lnTo>
                  <a:close/>
                </a:path>
                <a:path w="629920" h="643255">
                  <a:moveTo>
                    <a:pt x="452754" y="19685"/>
                  </a:moveTo>
                  <a:lnTo>
                    <a:pt x="443738" y="37719"/>
                  </a:lnTo>
                  <a:lnTo>
                    <a:pt x="618696" y="37719"/>
                  </a:lnTo>
                  <a:lnTo>
                    <a:pt x="621966" y="31750"/>
                  </a:lnTo>
                  <a:lnTo>
                    <a:pt x="475488" y="31750"/>
                  </a:lnTo>
                  <a:lnTo>
                    <a:pt x="452754" y="19685"/>
                  </a:lnTo>
                  <a:close/>
                </a:path>
                <a:path w="629920" h="643255">
                  <a:moveTo>
                    <a:pt x="584073" y="0"/>
                  </a:moveTo>
                  <a:lnTo>
                    <a:pt x="490600" y="6096"/>
                  </a:lnTo>
                  <a:lnTo>
                    <a:pt x="475488" y="31750"/>
                  </a:lnTo>
                  <a:lnTo>
                    <a:pt x="621966" y="31750"/>
                  </a:lnTo>
                  <a:lnTo>
                    <a:pt x="629412" y="18161"/>
                  </a:lnTo>
                  <a:lnTo>
                    <a:pt x="584073" y="0"/>
                  </a:lnTo>
                  <a:close/>
                </a:path>
              </a:pathLst>
            </a:custGeom>
            <a:solidFill>
              <a:srgbClr val="C4B797"/>
            </a:solidFill>
          </p:spPr>
          <p:txBody>
            <a:bodyPr wrap="square" lIns="0" tIns="0" rIns="0" bIns="0" rtlCol="0"/>
            <a:lstStyle/>
            <a:p>
              <a:endParaRPr/>
            </a:p>
          </p:txBody>
        </p:sp>
        <p:sp>
          <p:nvSpPr>
            <p:cNvPr id="75" name="object 75"/>
            <p:cNvSpPr/>
            <p:nvPr/>
          </p:nvSpPr>
          <p:spPr>
            <a:xfrm>
              <a:off x="6532625" y="1806702"/>
              <a:ext cx="629920" cy="643255"/>
            </a:xfrm>
            <a:custGeom>
              <a:avLst/>
              <a:gdLst/>
              <a:ahLst/>
              <a:cxnLst/>
              <a:rect l="l" t="t" r="r" b="b"/>
              <a:pathLst>
                <a:path w="629920" h="643255">
                  <a:moveTo>
                    <a:pt x="217297" y="144907"/>
                  </a:moveTo>
                  <a:lnTo>
                    <a:pt x="187198" y="196214"/>
                  </a:lnTo>
                  <a:lnTo>
                    <a:pt x="194691" y="250571"/>
                  </a:lnTo>
                  <a:lnTo>
                    <a:pt x="164465" y="246125"/>
                  </a:lnTo>
                  <a:lnTo>
                    <a:pt x="185674" y="271780"/>
                  </a:lnTo>
                  <a:lnTo>
                    <a:pt x="227965" y="259714"/>
                  </a:lnTo>
                  <a:lnTo>
                    <a:pt x="262635" y="289813"/>
                  </a:lnTo>
                  <a:lnTo>
                    <a:pt x="194691" y="307975"/>
                  </a:lnTo>
                  <a:lnTo>
                    <a:pt x="245999" y="357759"/>
                  </a:lnTo>
                  <a:lnTo>
                    <a:pt x="298830" y="357759"/>
                  </a:lnTo>
                  <a:lnTo>
                    <a:pt x="322960" y="387985"/>
                  </a:lnTo>
                  <a:lnTo>
                    <a:pt x="318516" y="413638"/>
                  </a:lnTo>
                  <a:lnTo>
                    <a:pt x="345694" y="427227"/>
                  </a:lnTo>
                  <a:lnTo>
                    <a:pt x="291338" y="452882"/>
                  </a:lnTo>
                  <a:lnTo>
                    <a:pt x="307975" y="486156"/>
                  </a:lnTo>
                  <a:lnTo>
                    <a:pt x="245999" y="486156"/>
                  </a:lnTo>
                  <a:lnTo>
                    <a:pt x="205231" y="472567"/>
                  </a:lnTo>
                  <a:lnTo>
                    <a:pt x="187198" y="457453"/>
                  </a:lnTo>
                  <a:lnTo>
                    <a:pt x="155448" y="443864"/>
                  </a:lnTo>
                  <a:lnTo>
                    <a:pt x="143128" y="406146"/>
                  </a:lnTo>
                  <a:lnTo>
                    <a:pt x="191643" y="413638"/>
                  </a:lnTo>
                  <a:lnTo>
                    <a:pt x="199263" y="391033"/>
                  </a:lnTo>
                  <a:lnTo>
                    <a:pt x="150875" y="377444"/>
                  </a:lnTo>
                  <a:lnTo>
                    <a:pt x="169037" y="332105"/>
                  </a:lnTo>
                  <a:lnTo>
                    <a:pt x="132842" y="314071"/>
                  </a:lnTo>
                  <a:lnTo>
                    <a:pt x="117728" y="320039"/>
                  </a:lnTo>
                  <a:lnTo>
                    <a:pt x="137414" y="389509"/>
                  </a:lnTo>
                  <a:lnTo>
                    <a:pt x="155448" y="443864"/>
                  </a:lnTo>
                  <a:lnTo>
                    <a:pt x="117728" y="457453"/>
                  </a:lnTo>
                  <a:lnTo>
                    <a:pt x="158496" y="499745"/>
                  </a:lnTo>
                  <a:lnTo>
                    <a:pt x="150875" y="540512"/>
                  </a:lnTo>
                  <a:lnTo>
                    <a:pt x="123825" y="566165"/>
                  </a:lnTo>
                  <a:lnTo>
                    <a:pt x="85978" y="538988"/>
                  </a:lnTo>
                  <a:lnTo>
                    <a:pt x="90550" y="477012"/>
                  </a:lnTo>
                  <a:lnTo>
                    <a:pt x="46735" y="484632"/>
                  </a:lnTo>
                  <a:lnTo>
                    <a:pt x="31750" y="507238"/>
                  </a:lnTo>
                  <a:lnTo>
                    <a:pt x="0" y="495173"/>
                  </a:lnTo>
                  <a:lnTo>
                    <a:pt x="18160" y="529844"/>
                  </a:lnTo>
                  <a:lnTo>
                    <a:pt x="49783" y="525399"/>
                  </a:lnTo>
                  <a:lnTo>
                    <a:pt x="13589" y="590296"/>
                  </a:lnTo>
                  <a:lnTo>
                    <a:pt x="49783" y="593344"/>
                  </a:lnTo>
                  <a:lnTo>
                    <a:pt x="63373" y="585724"/>
                  </a:lnTo>
                  <a:lnTo>
                    <a:pt x="78485" y="558546"/>
                  </a:lnTo>
                  <a:lnTo>
                    <a:pt x="92075" y="552576"/>
                  </a:lnTo>
                  <a:lnTo>
                    <a:pt x="117728" y="593344"/>
                  </a:lnTo>
                  <a:lnTo>
                    <a:pt x="153924" y="626490"/>
                  </a:lnTo>
                  <a:lnTo>
                    <a:pt x="185674" y="620522"/>
                  </a:lnTo>
                  <a:lnTo>
                    <a:pt x="187198" y="581278"/>
                  </a:lnTo>
                  <a:lnTo>
                    <a:pt x="163068" y="548005"/>
                  </a:lnTo>
                  <a:lnTo>
                    <a:pt x="182625" y="493649"/>
                  </a:lnTo>
                  <a:lnTo>
                    <a:pt x="208279" y="516255"/>
                  </a:lnTo>
                  <a:lnTo>
                    <a:pt x="221869" y="548005"/>
                  </a:lnTo>
                  <a:lnTo>
                    <a:pt x="212851" y="575183"/>
                  </a:lnTo>
                  <a:lnTo>
                    <a:pt x="230885" y="624967"/>
                  </a:lnTo>
                  <a:lnTo>
                    <a:pt x="255143" y="615950"/>
                  </a:lnTo>
                  <a:lnTo>
                    <a:pt x="282194" y="643127"/>
                  </a:lnTo>
                  <a:lnTo>
                    <a:pt x="307975" y="611377"/>
                  </a:lnTo>
                  <a:lnTo>
                    <a:pt x="316992" y="640080"/>
                  </a:lnTo>
                  <a:lnTo>
                    <a:pt x="395477" y="622046"/>
                  </a:lnTo>
                  <a:lnTo>
                    <a:pt x="443738" y="626490"/>
                  </a:lnTo>
                  <a:lnTo>
                    <a:pt x="434721" y="594868"/>
                  </a:lnTo>
                  <a:lnTo>
                    <a:pt x="467868" y="622046"/>
                  </a:lnTo>
                  <a:lnTo>
                    <a:pt x="520700" y="629538"/>
                  </a:lnTo>
                  <a:lnTo>
                    <a:pt x="520700" y="590296"/>
                  </a:lnTo>
                  <a:lnTo>
                    <a:pt x="535813" y="554101"/>
                  </a:lnTo>
                  <a:lnTo>
                    <a:pt x="490600" y="531368"/>
                  </a:lnTo>
                  <a:lnTo>
                    <a:pt x="418083" y="534415"/>
                  </a:lnTo>
                  <a:lnTo>
                    <a:pt x="393953" y="549528"/>
                  </a:lnTo>
                  <a:lnTo>
                    <a:pt x="362203" y="563118"/>
                  </a:lnTo>
                  <a:lnTo>
                    <a:pt x="322960" y="567689"/>
                  </a:lnTo>
                  <a:lnTo>
                    <a:pt x="291338" y="561594"/>
                  </a:lnTo>
                  <a:lnTo>
                    <a:pt x="291338" y="543433"/>
                  </a:lnTo>
                  <a:lnTo>
                    <a:pt x="259588" y="516255"/>
                  </a:lnTo>
                  <a:lnTo>
                    <a:pt x="245999" y="486410"/>
                  </a:lnTo>
                  <a:lnTo>
                    <a:pt x="348615" y="486156"/>
                  </a:lnTo>
                  <a:lnTo>
                    <a:pt x="393953" y="486156"/>
                  </a:lnTo>
                  <a:lnTo>
                    <a:pt x="418083" y="466471"/>
                  </a:lnTo>
                  <a:lnTo>
                    <a:pt x="466344" y="477012"/>
                  </a:lnTo>
                  <a:lnTo>
                    <a:pt x="489076" y="499745"/>
                  </a:lnTo>
                  <a:lnTo>
                    <a:pt x="549401" y="454406"/>
                  </a:lnTo>
                  <a:lnTo>
                    <a:pt x="538860" y="431800"/>
                  </a:lnTo>
                  <a:lnTo>
                    <a:pt x="511682" y="436245"/>
                  </a:lnTo>
                  <a:lnTo>
                    <a:pt x="443738" y="413638"/>
                  </a:lnTo>
                  <a:lnTo>
                    <a:pt x="448309" y="395477"/>
                  </a:lnTo>
                  <a:lnTo>
                    <a:pt x="502666" y="412114"/>
                  </a:lnTo>
                  <a:lnTo>
                    <a:pt x="528320" y="387985"/>
                  </a:lnTo>
                  <a:lnTo>
                    <a:pt x="513206" y="359283"/>
                  </a:lnTo>
                  <a:lnTo>
                    <a:pt x="566039" y="350265"/>
                  </a:lnTo>
                  <a:lnTo>
                    <a:pt x="526796" y="335152"/>
                  </a:lnTo>
                  <a:lnTo>
                    <a:pt x="534289" y="314071"/>
                  </a:lnTo>
                  <a:lnTo>
                    <a:pt x="562991" y="312547"/>
                  </a:lnTo>
                  <a:lnTo>
                    <a:pt x="516254" y="285369"/>
                  </a:lnTo>
                  <a:lnTo>
                    <a:pt x="498094" y="312547"/>
                  </a:lnTo>
                  <a:lnTo>
                    <a:pt x="481456" y="282321"/>
                  </a:lnTo>
                  <a:lnTo>
                    <a:pt x="481456" y="255143"/>
                  </a:lnTo>
                  <a:lnTo>
                    <a:pt x="561467" y="235458"/>
                  </a:lnTo>
                  <a:lnTo>
                    <a:pt x="597662" y="164592"/>
                  </a:lnTo>
                  <a:lnTo>
                    <a:pt x="620395" y="81534"/>
                  </a:lnTo>
                  <a:lnTo>
                    <a:pt x="593217" y="95123"/>
                  </a:lnTo>
                  <a:lnTo>
                    <a:pt x="567563" y="119252"/>
                  </a:lnTo>
                  <a:lnTo>
                    <a:pt x="544829" y="81534"/>
                  </a:lnTo>
                  <a:lnTo>
                    <a:pt x="585597" y="72517"/>
                  </a:lnTo>
                  <a:lnTo>
                    <a:pt x="611251" y="51308"/>
                  </a:lnTo>
                  <a:lnTo>
                    <a:pt x="629412" y="18161"/>
                  </a:lnTo>
                  <a:lnTo>
                    <a:pt x="584073" y="0"/>
                  </a:lnTo>
                  <a:lnTo>
                    <a:pt x="490600" y="6096"/>
                  </a:lnTo>
                  <a:lnTo>
                    <a:pt x="475488" y="31750"/>
                  </a:lnTo>
                  <a:lnTo>
                    <a:pt x="452754" y="19685"/>
                  </a:lnTo>
                  <a:lnTo>
                    <a:pt x="443738" y="37719"/>
                  </a:lnTo>
                  <a:lnTo>
                    <a:pt x="413512" y="28701"/>
                  </a:lnTo>
                  <a:lnTo>
                    <a:pt x="384937" y="45338"/>
                  </a:lnTo>
                  <a:lnTo>
                    <a:pt x="375793" y="83058"/>
                  </a:lnTo>
                  <a:lnTo>
                    <a:pt x="316992" y="58927"/>
                  </a:lnTo>
                  <a:lnTo>
                    <a:pt x="353187" y="99695"/>
                  </a:lnTo>
                  <a:lnTo>
                    <a:pt x="291338" y="96647"/>
                  </a:lnTo>
                  <a:lnTo>
                    <a:pt x="309372" y="126873"/>
                  </a:lnTo>
                  <a:lnTo>
                    <a:pt x="291338" y="146431"/>
                  </a:lnTo>
                  <a:lnTo>
                    <a:pt x="322960" y="155448"/>
                  </a:lnTo>
                  <a:lnTo>
                    <a:pt x="353187" y="131318"/>
                  </a:lnTo>
                  <a:lnTo>
                    <a:pt x="381889" y="137413"/>
                  </a:lnTo>
                  <a:lnTo>
                    <a:pt x="384937" y="154050"/>
                  </a:lnTo>
                  <a:lnTo>
                    <a:pt x="353187" y="176657"/>
                  </a:lnTo>
                  <a:lnTo>
                    <a:pt x="404495" y="169037"/>
                  </a:lnTo>
                  <a:lnTo>
                    <a:pt x="430149" y="140462"/>
                  </a:lnTo>
                  <a:lnTo>
                    <a:pt x="454278" y="113284"/>
                  </a:lnTo>
                  <a:lnTo>
                    <a:pt x="454278" y="154050"/>
                  </a:lnTo>
                  <a:lnTo>
                    <a:pt x="479932" y="154050"/>
                  </a:lnTo>
                  <a:lnTo>
                    <a:pt x="448309" y="182625"/>
                  </a:lnTo>
                  <a:lnTo>
                    <a:pt x="399923" y="200787"/>
                  </a:lnTo>
                  <a:lnTo>
                    <a:pt x="452754" y="246125"/>
                  </a:lnTo>
                  <a:lnTo>
                    <a:pt x="421131" y="250571"/>
                  </a:lnTo>
                  <a:lnTo>
                    <a:pt x="375793" y="205359"/>
                  </a:lnTo>
                  <a:lnTo>
                    <a:pt x="336550" y="214375"/>
                  </a:lnTo>
                  <a:lnTo>
                    <a:pt x="407543" y="307975"/>
                  </a:lnTo>
                  <a:lnTo>
                    <a:pt x="434721" y="286893"/>
                  </a:lnTo>
                  <a:lnTo>
                    <a:pt x="425703" y="326136"/>
                  </a:lnTo>
                  <a:lnTo>
                    <a:pt x="372872" y="316992"/>
                  </a:lnTo>
                  <a:lnTo>
                    <a:pt x="330580" y="326389"/>
                  </a:lnTo>
                  <a:lnTo>
                    <a:pt x="316992" y="353313"/>
                  </a:lnTo>
                  <a:lnTo>
                    <a:pt x="363727" y="344170"/>
                  </a:lnTo>
                  <a:lnTo>
                    <a:pt x="402971" y="366902"/>
                  </a:lnTo>
                  <a:lnTo>
                    <a:pt x="425703" y="354838"/>
                  </a:lnTo>
                  <a:lnTo>
                    <a:pt x="427100" y="389509"/>
                  </a:lnTo>
                  <a:lnTo>
                    <a:pt x="399923" y="425703"/>
                  </a:lnTo>
                  <a:lnTo>
                    <a:pt x="375793" y="425703"/>
                  </a:lnTo>
                  <a:lnTo>
                    <a:pt x="316992" y="354838"/>
                  </a:lnTo>
                  <a:lnTo>
                    <a:pt x="350139" y="285369"/>
                  </a:lnTo>
                  <a:lnTo>
                    <a:pt x="316992" y="249047"/>
                  </a:lnTo>
                  <a:lnTo>
                    <a:pt x="300354" y="212851"/>
                  </a:lnTo>
                  <a:lnTo>
                    <a:pt x="240029" y="135889"/>
                  </a:lnTo>
                  <a:lnTo>
                    <a:pt x="217297" y="144907"/>
                  </a:lnTo>
                  <a:close/>
                </a:path>
              </a:pathLst>
            </a:custGeom>
            <a:ln w="19812">
              <a:solidFill>
                <a:srgbClr val="FFFFFF"/>
              </a:solidFill>
            </a:ln>
          </p:spPr>
          <p:txBody>
            <a:bodyPr wrap="square" lIns="0" tIns="0" rIns="0" bIns="0" rtlCol="0"/>
            <a:lstStyle/>
            <a:p>
              <a:endParaRPr/>
            </a:p>
          </p:txBody>
        </p:sp>
        <p:pic>
          <p:nvPicPr>
            <p:cNvPr id="76" name="object 76"/>
            <p:cNvPicPr/>
            <p:nvPr/>
          </p:nvPicPr>
          <p:blipFill>
            <a:blip r:embed="rId34" cstate="print"/>
            <a:stretch>
              <a:fillRect/>
            </a:stretch>
          </p:blipFill>
          <p:spPr>
            <a:xfrm>
              <a:off x="7248144" y="3491444"/>
              <a:ext cx="69388" cy="83097"/>
            </a:xfrm>
            <a:prstGeom prst="rect">
              <a:avLst/>
            </a:prstGeom>
          </p:spPr>
        </p:pic>
        <p:pic>
          <p:nvPicPr>
            <p:cNvPr id="77" name="object 77"/>
            <p:cNvPicPr/>
            <p:nvPr/>
          </p:nvPicPr>
          <p:blipFill>
            <a:blip r:embed="rId35" cstate="print"/>
            <a:stretch>
              <a:fillRect/>
            </a:stretch>
          </p:blipFill>
          <p:spPr>
            <a:xfrm>
              <a:off x="7261860" y="3467100"/>
              <a:ext cx="68579" cy="82295"/>
            </a:xfrm>
            <a:prstGeom prst="rect">
              <a:avLst/>
            </a:prstGeom>
          </p:spPr>
        </p:pic>
        <p:pic>
          <p:nvPicPr>
            <p:cNvPr id="78" name="object 78"/>
            <p:cNvPicPr/>
            <p:nvPr/>
          </p:nvPicPr>
          <p:blipFill>
            <a:blip r:embed="rId36" cstate="print"/>
            <a:stretch>
              <a:fillRect/>
            </a:stretch>
          </p:blipFill>
          <p:spPr>
            <a:xfrm>
              <a:off x="6411468" y="2496312"/>
              <a:ext cx="209537" cy="230886"/>
            </a:xfrm>
            <a:prstGeom prst="rect">
              <a:avLst/>
            </a:prstGeom>
          </p:spPr>
        </p:pic>
        <p:pic>
          <p:nvPicPr>
            <p:cNvPr id="79" name="object 79"/>
            <p:cNvPicPr/>
            <p:nvPr/>
          </p:nvPicPr>
          <p:blipFill>
            <a:blip r:embed="rId37" cstate="print"/>
            <a:stretch>
              <a:fillRect/>
            </a:stretch>
          </p:blipFill>
          <p:spPr>
            <a:xfrm>
              <a:off x="6425183" y="2471928"/>
              <a:ext cx="208787" cy="230123"/>
            </a:xfrm>
            <a:prstGeom prst="rect">
              <a:avLst/>
            </a:prstGeom>
          </p:spPr>
        </p:pic>
        <p:pic>
          <p:nvPicPr>
            <p:cNvPr id="80" name="object 80"/>
            <p:cNvPicPr/>
            <p:nvPr/>
          </p:nvPicPr>
          <p:blipFill>
            <a:blip r:embed="rId38" cstate="print"/>
            <a:stretch>
              <a:fillRect/>
            </a:stretch>
          </p:blipFill>
          <p:spPr>
            <a:xfrm>
              <a:off x="6492239" y="2074138"/>
              <a:ext cx="142519" cy="147091"/>
            </a:xfrm>
            <a:prstGeom prst="rect">
              <a:avLst/>
            </a:prstGeom>
          </p:spPr>
        </p:pic>
        <p:pic>
          <p:nvPicPr>
            <p:cNvPr id="81" name="object 81"/>
            <p:cNvPicPr/>
            <p:nvPr/>
          </p:nvPicPr>
          <p:blipFill>
            <a:blip r:embed="rId39" cstate="print"/>
            <a:stretch>
              <a:fillRect/>
            </a:stretch>
          </p:blipFill>
          <p:spPr>
            <a:xfrm>
              <a:off x="6505956" y="2049780"/>
              <a:ext cx="141731" cy="146303"/>
            </a:xfrm>
            <a:prstGeom prst="rect">
              <a:avLst/>
            </a:prstGeom>
          </p:spPr>
        </p:pic>
        <p:pic>
          <p:nvPicPr>
            <p:cNvPr id="82" name="object 82"/>
            <p:cNvPicPr/>
            <p:nvPr/>
          </p:nvPicPr>
          <p:blipFill>
            <a:blip r:embed="rId40" cstate="print"/>
            <a:stretch>
              <a:fillRect/>
            </a:stretch>
          </p:blipFill>
          <p:spPr>
            <a:xfrm>
              <a:off x="5887212" y="2516111"/>
              <a:ext cx="546353" cy="398538"/>
            </a:xfrm>
            <a:prstGeom prst="rect">
              <a:avLst/>
            </a:prstGeom>
          </p:spPr>
        </p:pic>
        <p:sp>
          <p:nvSpPr>
            <p:cNvPr id="83" name="object 83"/>
            <p:cNvSpPr/>
            <p:nvPr/>
          </p:nvSpPr>
          <p:spPr>
            <a:xfrm>
              <a:off x="5910833" y="2501646"/>
              <a:ext cx="525780" cy="378460"/>
            </a:xfrm>
            <a:custGeom>
              <a:avLst/>
              <a:gdLst/>
              <a:ahLst/>
              <a:cxnLst/>
              <a:rect l="l" t="t" r="r" b="b"/>
              <a:pathLst>
                <a:path w="525779" h="378460">
                  <a:moveTo>
                    <a:pt x="396748" y="0"/>
                  </a:moveTo>
                  <a:lnTo>
                    <a:pt x="387985" y="14731"/>
                  </a:lnTo>
                  <a:lnTo>
                    <a:pt x="374141" y="12318"/>
                  </a:lnTo>
                  <a:lnTo>
                    <a:pt x="365887" y="29337"/>
                  </a:lnTo>
                  <a:lnTo>
                    <a:pt x="361568" y="70484"/>
                  </a:lnTo>
                  <a:lnTo>
                    <a:pt x="355726" y="92075"/>
                  </a:lnTo>
                  <a:lnTo>
                    <a:pt x="357504" y="113156"/>
                  </a:lnTo>
                  <a:lnTo>
                    <a:pt x="355726" y="132714"/>
                  </a:lnTo>
                  <a:lnTo>
                    <a:pt x="339343" y="139826"/>
                  </a:lnTo>
                  <a:lnTo>
                    <a:pt x="331342" y="125221"/>
                  </a:lnTo>
                  <a:lnTo>
                    <a:pt x="330835" y="108838"/>
                  </a:lnTo>
                  <a:lnTo>
                    <a:pt x="335914" y="45338"/>
                  </a:lnTo>
                  <a:lnTo>
                    <a:pt x="318007" y="17144"/>
                  </a:lnTo>
                  <a:lnTo>
                    <a:pt x="302767" y="55752"/>
                  </a:lnTo>
                  <a:lnTo>
                    <a:pt x="272668" y="142239"/>
                  </a:lnTo>
                  <a:lnTo>
                    <a:pt x="234950" y="249554"/>
                  </a:lnTo>
                  <a:lnTo>
                    <a:pt x="155955" y="231901"/>
                  </a:lnTo>
                  <a:lnTo>
                    <a:pt x="145795" y="239902"/>
                  </a:lnTo>
                  <a:lnTo>
                    <a:pt x="136778" y="240791"/>
                  </a:lnTo>
                  <a:lnTo>
                    <a:pt x="137794" y="225298"/>
                  </a:lnTo>
                  <a:lnTo>
                    <a:pt x="12318" y="187325"/>
                  </a:lnTo>
                  <a:lnTo>
                    <a:pt x="0" y="202056"/>
                  </a:lnTo>
                  <a:lnTo>
                    <a:pt x="6095" y="234314"/>
                  </a:lnTo>
                  <a:lnTo>
                    <a:pt x="13080" y="249554"/>
                  </a:lnTo>
                  <a:lnTo>
                    <a:pt x="38480" y="259206"/>
                  </a:lnTo>
                  <a:lnTo>
                    <a:pt x="60832" y="263398"/>
                  </a:lnTo>
                  <a:lnTo>
                    <a:pt x="78993" y="270637"/>
                  </a:lnTo>
                  <a:lnTo>
                    <a:pt x="91058" y="281050"/>
                  </a:lnTo>
                  <a:lnTo>
                    <a:pt x="84074" y="298195"/>
                  </a:lnTo>
                  <a:lnTo>
                    <a:pt x="73913" y="308609"/>
                  </a:lnTo>
                  <a:lnTo>
                    <a:pt x="86994" y="332866"/>
                  </a:lnTo>
                  <a:lnTo>
                    <a:pt x="161036" y="348106"/>
                  </a:lnTo>
                  <a:lnTo>
                    <a:pt x="173354" y="341629"/>
                  </a:lnTo>
                  <a:lnTo>
                    <a:pt x="184276" y="347217"/>
                  </a:lnTo>
                  <a:lnTo>
                    <a:pt x="226949" y="352805"/>
                  </a:lnTo>
                  <a:lnTo>
                    <a:pt x="263270" y="341629"/>
                  </a:lnTo>
                  <a:lnTo>
                    <a:pt x="287527" y="343280"/>
                  </a:lnTo>
                  <a:lnTo>
                    <a:pt x="308990" y="329691"/>
                  </a:lnTo>
                  <a:lnTo>
                    <a:pt x="320166" y="313308"/>
                  </a:lnTo>
                  <a:lnTo>
                    <a:pt x="335406" y="319786"/>
                  </a:lnTo>
                  <a:lnTo>
                    <a:pt x="336423" y="336041"/>
                  </a:lnTo>
                  <a:lnTo>
                    <a:pt x="354583" y="343280"/>
                  </a:lnTo>
                  <a:lnTo>
                    <a:pt x="370839" y="351281"/>
                  </a:lnTo>
                  <a:lnTo>
                    <a:pt x="365887" y="362712"/>
                  </a:lnTo>
                  <a:lnTo>
                    <a:pt x="382904" y="369950"/>
                  </a:lnTo>
                  <a:lnTo>
                    <a:pt x="417321" y="377951"/>
                  </a:lnTo>
                  <a:lnTo>
                    <a:pt x="442721" y="377951"/>
                  </a:lnTo>
                  <a:lnTo>
                    <a:pt x="472058" y="369950"/>
                  </a:lnTo>
                  <a:lnTo>
                    <a:pt x="486282" y="360044"/>
                  </a:lnTo>
                  <a:lnTo>
                    <a:pt x="479043" y="352805"/>
                  </a:lnTo>
                  <a:lnTo>
                    <a:pt x="480060" y="333628"/>
                  </a:lnTo>
                  <a:lnTo>
                    <a:pt x="465963" y="337692"/>
                  </a:lnTo>
                  <a:lnTo>
                    <a:pt x="440563" y="352805"/>
                  </a:lnTo>
                  <a:lnTo>
                    <a:pt x="447801" y="337692"/>
                  </a:lnTo>
                  <a:lnTo>
                    <a:pt x="438785" y="319024"/>
                  </a:lnTo>
                  <a:lnTo>
                    <a:pt x="451865" y="322961"/>
                  </a:lnTo>
                  <a:lnTo>
                    <a:pt x="466978" y="326136"/>
                  </a:lnTo>
                  <a:lnTo>
                    <a:pt x="475106" y="310895"/>
                  </a:lnTo>
                  <a:lnTo>
                    <a:pt x="490219" y="303529"/>
                  </a:lnTo>
                  <a:lnTo>
                    <a:pt x="490219" y="316611"/>
                  </a:lnTo>
                  <a:lnTo>
                    <a:pt x="499363" y="319786"/>
                  </a:lnTo>
                  <a:lnTo>
                    <a:pt x="511682" y="315721"/>
                  </a:lnTo>
                  <a:lnTo>
                    <a:pt x="513461" y="322961"/>
                  </a:lnTo>
                  <a:lnTo>
                    <a:pt x="525779" y="319024"/>
                  </a:lnTo>
                  <a:lnTo>
                    <a:pt x="525779" y="295782"/>
                  </a:lnTo>
                  <a:lnTo>
                    <a:pt x="503554" y="281050"/>
                  </a:lnTo>
                  <a:lnTo>
                    <a:pt x="490219" y="267715"/>
                  </a:lnTo>
                  <a:lnTo>
                    <a:pt x="453898" y="248792"/>
                  </a:lnTo>
                  <a:lnTo>
                    <a:pt x="437641" y="232790"/>
                  </a:lnTo>
                  <a:lnTo>
                    <a:pt x="434720" y="213232"/>
                  </a:lnTo>
                  <a:lnTo>
                    <a:pt x="427481" y="202818"/>
                  </a:lnTo>
                  <a:lnTo>
                    <a:pt x="434720" y="191388"/>
                  </a:lnTo>
                  <a:lnTo>
                    <a:pt x="440308" y="175132"/>
                  </a:lnTo>
                  <a:lnTo>
                    <a:pt x="458469" y="155575"/>
                  </a:lnTo>
                  <a:lnTo>
                    <a:pt x="450468" y="134746"/>
                  </a:lnTo>
                  <a:lnTo>
                    <a:pt x="449706" y="112902"/>
                  </a:lnTo>
                  <a:lnTo>
                    <a:pt x="448817" y="76834"/>
                  </a:lnTo>
                  <a:lnTo>
                    <a:pt x="445642" y="53593"/>
                  </a:lnTo>
                  <a:lnTo>
                    <a:pt x="449961" y="40258"/>
                  </a:lnTo>
                  <a:lnTo>
                    <a:pt x="432815" y="25653"/>
                  </a:lnTo>
                  <a:lnTo>
                    <a:pt x="414654" y="12064"/>
                  </a:lnTo>
                  <a:lnTo>
                    <a:pt x="396748" y="0"/>
                  </a:lnTo>
                  <a:close/>
                </a:path>
              </a:pathLst>
            </a:custGeom>
            <a:solidFill>
              <a:srgbClr val="C4B797"/>
            </a:solidFill>
          </p:spPr>
          <p:txBody>
            <a:bodyPr wrap="square" lIns="0" tIns="0" rIns="0" bIns="0" rtlCol="0"/>
            <a:lstStyle/>
            <a:p>
              <a:endParaRPr/>
            </a:p>
          </p:txBody>
        </p:sp>
        <p:sp>
          <p:nvSpPr>
            <p:cNvPr id="84" name="object 84"/>
            <p:cNvSpPr/>
            <p:nvPr/>
          </p:nvSpPr>
          <p:spPr>
            <a:xfrm>
              <a:off x="5910833" y="2501646"/>
              <a:ext cx="525780" cy="378460"/>
            </a:xfrm>
            <a:custGeom>
              <a:avLst/>
              <a:gdLst/>
              <a:ahLst/>
              <a:cxnLst/>
              <a:rect l="l" t="t" r="r" b="b"/>
              <a:pathLst>
                <a:path w="525779" h="378460">
                  <a:moveTo>
                    <a:pt x="272668" y="142239"/>
                  </a:moveTo>
                  <a:lnTo>
                    <a:pt x="234950" y="249554"/>
                  </a:lnTo>
                  <a:lnTo>
                    <a:pt x="155955" y="231901"/>
                  </a:lnTo>
                  <a:lnTo>
                    <a:pt x="145795" y="239902"/>
                  </a:lnTo>
                  <a:lnTo>
                    <a:pt x="136778" y="240791"/>
                  </a:lnTo>
                  <a:lnTo>
                    <a:pt x="137794" y="225298"/>
                  </a:lnTo>
                  <a:lnTo>
                    <a:pt x="12318" y="187325"/>
                  </a:lnTo>
                  <a:lnTo>
                    <a:pt x="0" y="202056"/>
                  </a:lnTo>
                  <a:lnTo>
                    <a:pt x="6095" y="234314"/>
                  </a:lnTo>
                  <a:lnTo>
                    <a:pt x="13080" y="249554"/>
                  </a:lnTo>
                  <a:lnTo>
                    <a:pt x="38480" y="259206"/>
                  </a:lnTo>
                  <a:lnTo>
                    <a:pt x="60832" y="263398"/>
                  </a:lnTo>
                  <a:lnTo>
                    <a:pt x="78993" y="270637"/>
                  </a:lnTo>
                  <a:lnTo>
                    <a:pt x="91058" y="281050"/>
                  </a:lnTo>
                  <a:lnTo>
                    <a:pt x="84074" y="298195"/>
                  </a:lnTo>
                  <a:lnTo>
                    <a:pt x="73913" y="308609"/>
                  </a:lnTo>
                  <a:lnTo>
                    <a:pt x="86994" y="332866"/>
                  </a:lnTo>
                  <a:lnTo>
                    <a:pt x="161036" y="348106"/>
                  </a:lnTo>
                  <a:lnTo>
                    <a:pt x="173354" y="341629"/>
                  </a:lnTo>
                  <a:lnTo>
                    <a:pt x="184276" y="347217"/>
                  </a:lnTo>
                  <a:lnTo>
                    <a:pt x="226949" y="352805"/>
                  </a:lnTo>
                  <a:lnTo>
                    <a:pt x="263270" y="341629"/>
                  </a:lnTo>
                  <a:lnTo>
                    <a:pt x="287527" y="343280"/>
                  </a:lnTo>
                  <a:lnTo>
                    <a:pt x="308990" y="329691"/>
                  </a:lnTo>
                  <a:lnTo>
                    <a:pt x="320166" y="313308"/>
                  </a:lnTo>
                  <a:lnTo>
                    <a:pt x="335406" y="319786"/>
                  </a:lnTo>
                  <a:lnTo>
                    <a:pt x="336423" y="336041"/>
                  </a:lnTo>
                  <a:lnTo>
                    <a:pt x="354583" y="343280"/>
                  </a:lnTo>
                  <a:lnTo>
                    <a:pt x="370839" y="351281"/>
                  </a:lnTo>
                  <a:lnTo>
                    <a:pt x="365887" y="362712"/>
                  </a:lnTo>
                  <a:lnTo>
                    <a:pt x="382904" y="369950"/>
                  </a:lnTo>
                  <a:lnTo>
                    <a:pt x="417321" y="377951"/>
                  </a:lnTo>
                  <a:lnTo>
                    <a:pt x="442721" y="377951"/>
                  </a:lnTo>
                  <a:lnTo>
                    <a:pt x="472058" y="369950"/>
                  </a:lnTo>
                  <a:lnTo>
                    <a:pt x="486282" y="360044"/>
                  </a:lnTo>
                  <a:lnTo>
                    <a:pt x="479043" y="352805"/>
                  </a:lnTo>
                  <a:lnTo>
                    <a:pt x="480060" y="333628"/>
                  </a:lnTo>
                  <a:lnTo>
                    <a:pt x="465963" y="337692"/>
                  </a:lnTo>
                  <a:lnTo>
                    <a:pt x="440563" y="352805"/>
                  </a:lnTo>
                  <a:lnTo>
                    <a:pt x="447801" y="337692"/>
                  </a:lnTo>
                  <a:lnTo>
                    <a:pt x="438785" y="319024"/>
                  </a:lnTo>
                  <a:lnTo>
                    <a:pt x="451865" y="322961"/>
                  </a:lnTo>
                  <a:lnTo>
                    <a:pt x="466978" y="326136"/>
                  </a:lnTo>
                  <a:lnTo>
                    <a:pt x="475106" y="310895"/>
                  </a:lnTo>
                  <a:lnTo>
                    <a:pt x="490219" y="303529"/>
                  </a:lnTo>
                  <a:lnTo>
                    <a:pt x="490219" y="316611"/>
                  </a:lnTo>
                  <a:lnTo>
                    <a:pt x="499363" y="319786"/>
                  </a:lnTo>
                  <a:lnTo>
                    <a:pt x="511682" y="315721"/>
                  </a:lnTo>
                  <a:lnTo>
                    <a:pt x="513461" y="322961"/>
                  </a:lnTo>
                  <a:lnTo>
                    <a:pt x="525779" y="319024"/>
                  </a:lnTo>
                  <a:lnTo>
                    <a:pt x="525779" y="295782"/>
                  </a:lnTo>
                  <a:lnTo>
                    <a:pt x="503554" y="281050"/>
                  </a:lnTo>
                  <a:lnTo>
                    <a:pt x="490219" y="267715"/>
                  </a:lnTo>
                  <a:lnTo>
                    <a:pt x="453898" y="248792"/>
                  </a:lnTo>
                  <a:lnTo>
                    <a:pt x="437641" y="232790"/>
                  </a:lnTo>
                  <a:lnTo>
                    <a:pt x="434720" y="213232"/>
                  </a:lnTo>
                  <a:lnTo>
                    <a:pt x="427481" y="202818"/>
                  </a:lnTo>
                  <a:lnTo>
                    <a:pt x="434720" y="191388"/>
                  </a:lnTo>
                  <a:lnTo>
                    <a:pt x="440308" y="175132"/>
                  </a:lnTo>
                  <a:lnTo>
                    <a:pt x="458469" y="155575"/>
                  </a:lnTo>
                  <a:lnTo>
                    <a:pt x="450468" y="134746"/>
                  </a:lnTo>
                  <a:lnTo>
                    <a:pt x="449706" y="112902"/>
                  </a:lnTo>
                  <a:lnTo>
                    <a:pt x="448817" y="76834"/>
                  </a:lnTo>
                  <a:lnTo>
                    <a:pt x="445642" y="53593"/>
                  </a:lnTo>
                  <a:lnTo>
                    <a:pt x="449961" y="40258"/>
                  </a:lnTo>
                  <a:lnTo>
                    <a:pt x="432815" y="25653"/>
                  </a:lnTo>
                  <a:lnTo>
                    <a:pt x="414654" y="12064"/>
                  </a:lnTo>
                  <a:lnTo>
                    <a:pt x="396748" y="0"/>
                  </a:lnTo>
                  <a:lnTo>
                    <a:pt x="387985" y="14731"/>
                  </a:lnTo>
                  <a:lnTo>
                    <a:pt x="374141" y="12318"/>
                  </a:lnTo>
                  <a:lnTo>
                    <a:pt x="365887" y="29337"/>
                  </a:lnTo>
                  <a:lnTo>
                    <a:pt x="361568" y="70484"/>
                  </a:lnTo>
                  <a:lnTo>
                    <a:pt x="355726" y="92075"/>
                  </a:lnTo>
                  <a:lnTo>
                    <a:pt x="357504" y="113156"/>
                  </a:lnTo>
                  <a:lnTo>
                    <a:pt x="355726" y="132714"/>
                  </a:lnTo>
                  <a:lnTo>
                    <a:pt x="339343" y="139826"/>
                  </a:lnTo>
                  <a:lnTo>
                    <a:pt x="331342" y="125221"/>
                  </a:lnTo>
                  <a:lnTo>
                    <a:pt x="330835" y="108838"/>
                  </a:lnTo>
                  <a:lnTo>
                    <a:pt x="335914" y="45338"/>
                  </a:lnTo>
                  <a:lnTo>
                    <a:pt x="318007" y="17144"/>
                  </a:lnTo>
                  <a:lnTo>
                    <a:pt x="302767" y="55752"/>
                  </a:lnTo>
                  <a:lnTo>
                    <a:pt x="272668" y="142239"/>
                  </a:lnTo>
                  <a:close/>
                </a:path>
              </a:pathLst>
            </a:custGeom>
            <a:ln w="19812">
              <a:solidFill>
                <a:srgbClr val="FFFFFF"/>
              </a:solidFill>
            </a:ln>
          </p:spPr>
          <p:txBody>
            <a:bodyPr wrap="square" lIns="0" tIns="0" rIns="0" bIns="0" rtlCol="0"/>
            <a:lstStyle/>
            <a:p>
              <a:endParaRPr/>
            </a:p>
          </p:txBody>
        </p:sp>
        <p:pic>
          <p:nvPicPr>
            <p:cNvPr id="85" name="object 85"/>
            <p:cNvPicPr/>
            <p:nvPr/>
          </p:nvPicPr>
          <p:blipFill>
            <a:blip r:embed="rId41" cstate="print"/>
            <a:stretch>
              <a:fillRect/>
            </a:stretch>
          </p:blipFill>
          <p:spPr>
            <a:xfrm>
              <a:off x="6286500" y="2235682"/>
              <a:ext cx="153162" cy="179095"/>
            </a:xfrm>
            <a:prstGeom prst="rect">
              <a:avLst/>
            </a:prstGeom>
          </p:spPr>
        </p:pic>
        <p:sp>
          <p:nvSpPr>
            <p:cNvPr id="86" name="object 86"/>
            <p:cNvSpPr/>
            <p:nvPr/>
          </p:nvSpPr>
          <p:spPr>
            <a:xfrm>
              <a:off x="6310122" y="2221230"/>
              <a:ext cx="132715" cy="158750"/>
            </a:xfrm>
            <a:custGeom>
              <a:avLst/>
              <a:gdLst/>
              <a:ahLst/>
              <a:cxnLst/>
              <a:rect l="l" t="t" r="r" b="b"/>
              <a:pathLst>
                <a:path w="132714" h="158750">
                  <a:moveTo>
                    <a:pt x="59943" y="0"/>
                  </a:moveTo>
                  <a:lnTo>
                    <a:pt x="31368" y="77089"/>
                  </a:lnTo>
                  <a:lnTo>
                    <a:pt x="44195" y="85090"/>
                  </a:lnTo>
                  <a:lnTo>
                    <a:pt x="48387" y="98679"/>
                  </a:lnTo>
                  <a:lnTo>
                    <a:pt x="43687" y="107823"/>
                  </a:lnTo>
                  <a:lnTo>
                    <a:pt x="35051" y="102997"/>
                  </a:lnTo>
                  <a:lnTo>
                    <a:pt x="26669" y="98679"/>
                  </a:lnTo>
                  <a:lnTo>
                    <a:pt x="15112" y="97282"/>
                  </a:lnTo>
                  <a:lnTo>
                    <a:pt x="0" y="147066"/>
                  </a:lnTo>
                  <a:lnTo>
                    <a:pt x="18161" y="148336"/>
                  </a:lnTo>
                  <a:lnTo>
                    <a:pt x="35687" y="141605"/>
                  </a:lnTo>
                  <a:lnTo>
                    <a:pt x="46736" y="150749"/>
                  </a:lnTo>
                  <a:lnTo>
                    <a:pt x="58800" y="149733"/>
                  </a:lnTo>
                  <a:lnTo>
                    <a:pt x="68961" y="158496"/>
                  </a:lnTo>
                  <a:lnTo>
                    <a:pt x="84836" y="156083"/>
                  </a:lnTo>
                  <a:lnTo>
                    <a:pt x="98170" y="154178"/>
                  </a:lnTo>
                  <a:lnTo>
                    <a:pt x="107695" y="146431"/>
                  </a:lnTo>
                  <a:lnTo>
                    <a:pt x="114426" y="138684"/>
                  </a:lnTo>
                  <a:lnTo>
                    <a:pt x="117475" y="126111"/>
                  </a:lnTo>
                  <a:lnTo>
                    <a:pt x="124078" y="118364"/>
                  </a:lnTo>
                  <a:lnTo>
                    <a:pt x="132587" y="107315"/>
                  </a:lnTo>
                  <a:lnTo>
                    <a:pt x="131952" y="92837"/>
                  </a:lnTo>
                  <a:lnTo>
                    <a:pt x="125349" y="81661"/>
                  </a:lnTo>
                  <a:lnTo>
                    <a:pt x="110743" y="78740"/>
                  </a:lnTo>
                  <a:lnTo>
                    <a:pt x="101218" y="82677"/>
                  </a:lnTo>
                  <a:lnTo>
                    <a:pt x="96265" y="99060"/>
                  </a:lnTo>
                  <a:lnTo>
                    <a:pt x="92582" y="83566"/>
                  </a:lnTo>
                  <a:lnTo>
                    <a:pt x="81787" y="85090"/>
                  </a:lnTo>
                  <a:lnTo>
                    <a:pt x="78739" y="83185"/>
                  </a:lnTo>
                  <a:lnTo>
                    <a:pt x="83057" y="75311"/>
                  </a:lnTo>
                  <a:lnTo>
                    <a:pt x="75056" y="69087"/>
                  </a:lnTo>
                  <a:lnTo>
                    <a:pt x="73913" y="61849"/>
                  </a:lnTo>
                  <a:lnTo>
                    <a:pt x="83565" y="52705"/>
                  </a:lnTo>
                  <a:lnTo>
                    <a:pt x="75056" y="40640"/>
                  </a:lnTo>
                  <a:lnTo>
                    <a:pt x="76326" y="26162"/>
                  </a:lnTo>
                  <a:lnTo>
                    <a:pt x="85978" y="17907"/>
                  </a:lnTo>
                  <a:lnTo>
                    <a:pt x="75691" y="8762"/>
                  </a:lnTo>
                  <a:lnTo>
                    <a:pt x="59943" y="0"/>
                  </a:lnTo>
                  <a:close/>
                </a:path>
              </a:pathLst>
            </a:custGeom>
            <a:solidFill>
              <a:srgbClr val="C4B797"/>
            </a:solidFill>
          </p:spPr>
          <p:txBody>
            <a:bodyPr wrap="square" lIns="0" tIns="0" rIns="0" bIns="0" rtlCol="0"/>
            <a:lstStyle/>
            <a:p>
              <a:endParaRPr/>
            </a:p>
          </p:txBody>
        </p:sp>
        <p:sp>
          <p:nvSpPr>
            <p:cNvPr id="87" name="object 87"/>
            <p:cNvSpPr/>
            <p:nvPr/>
          </p:nvSpPr>
          <p:spPr>
            <a:xfrm>
              <a:off x="6310122" y="2221230"/>
              <a:ext cx="132715" cy="158750"/>
            </a:xfrm>
            <a:custGeom>
              <a:avLst/>
              <a:gdLst/>
              <a:ahLst/>
              <a:cxnLst/>
              <a:rect l="l" t="t" r="r" b="b"/>
              <a:pathLst>
                <a:path w="132714" h="158750">
                  <a:moveTo>
                    <a:pt x="84836" y="156083"/>
                  </a:moveTo>
                  <a:lnTo>
                    <a:pt x="68961" y="158496"/>
                  </a:lnTo>
                  <a:lnTo>
                    <a:pt x="58800" y="149733"/>
                  </a:lnTo>
                  <a:lnTo>
                    <a:pt x="46736" y="150749"/>
                  </a:lnTo>
                  <a:lnTo>
                    <a:pt x="35687" y="141605"/>
                  </a:lnTo>
                  <a:lnTo>
                    <a:pt x="18161" y="148336"/>
                  </a:lnTo>
                  <a:lnTo>
                    <a:pt x="0" y="147066"/>
                  </a:lnTo>
                  <a:lnTo>
                    <a:pt x="15112" y="97282"/>
                  </a:lnTo>
                  <a:lnTo>
                    <a:pt x="26669" y="98679"/>
                  </a:lnTo>
                  <a:lnTo>
                    <a:pt x="35051" y="102997"/>
                  </a:lnTo>
                  <a:lnTo>
                    <a:pt x="43687" y="107823"/>
                  </a:lnTo>
                  <a:lnTo>
                    <a:pt x="48387" y="98679"/>
                  </a:lnTo>
                  <a:lnTo>
                    <a:pt x="44195" y="85090"/>
                  </a:lnTo>
                  <a:lnTo>
                    <a:pt x="31368" y="77089"/>
                  </a:lnTo>
                  <a:lnTo>
                    <a:pt x="59943" y="0"/>
                  </a:lnTo>
                  <a:lnTo>
                    <a:pt x="75691" y="8762"/>
                  </a:lnTo>
                  <a:lnTo>
                    <a:pt x="85978" y="17907"/>
                  </a:lnTo>
                  <a:lnTo>
                    <a:pt x="76326" y="26162"/>
                  </a:lnTo>
                  <a:lnTo>
                    <a:pt x="75056" y="40640"/>
                  </a:lnTo>
                  <a:lnTo>
                    <a:pt x="83565" y="52705"/>
                  </a:lnTo>
                  <a:lnTo>
                    <a:pt x="73913" y="61849"/>
                  </a:lnTo>
                  <a:lnTo>
                    <a:pt x="75056" y="69087"/>
                  </a:lnTo>
                  <a:lnTo>
                    <a:pt x="83057" y="75311"/>
                  </a:lnTo>
                  <a:lnTo>
                    <a:pt x="78739" y="83185"/>
                  </a:lnTo>
                  <a:lnTo>
                    <a:pt x="81787" y="85090"/>
                  </a:lnTo>
                  <a:lnTo>
                    <a:pt x="92582" y="83566"/>
                  </a:lnTo>
                  <a:lnTo>
                    <a:pt x="96265" y="99060"/>
                  </a:lnTo>
                  <a:lnTo>
                    <a:pt x="101218" y="82677"/>
                  </a:lnTo>
                  <a:lnTo>
                    <a:pt x="110743" y="78740"/>
                  </a:lnTo>
                  <a:lnTo>
                    <a:pt x="125349" y="81661"/>
                  </a:lnTo>
                  <a:lnTo>
                    <a:pt x="131952" y="92837"/>
                  </a:lnTo>
                  <a:lnTo>
                    <a:pt x="132587" y="107315"/>
                  </a:lnTo>
                  <a:lnTo>
                    <a:pt x="124078" y="118364"/>
                  </a:lnTo>
                  <a:lnTo>
                    <a:pt x="117475" y="126111"/>
                  </a:lnTo>
                  <a:lnTo>
                    <a:pt x="114426" y="138684"/>
                  </a:lnTo>
                  <a:lnTo>
                    <a:pt x="107695" y="146431"/>
                  </a:lnTo>
                  <a:lnTo>
                    <a:pt x="98170" y="154178"/>
                  </a:lnTo>
                  <a:lnTo>
                    <a:pt x="84836" y="156083"/>
                  </a:lnTo>
                  <a:close/>
                </a:path>
              </a:pathLst>
            </a:custGeom>
            <a:ln w="19812">
              <a:solidFill>
                <a:srgbClr val="FFFFFF"/>
              </a:solidFill>
            </a:ln>
          </p:spPr>
          <p:txBody>
            <a:bodyPr wrap="square" lIns="0" tIns="0" rIns="0" bIns="0" rtlCol="0"/>
            <a:lstStyle/>
            <a:p>
              <a:endParaRPr/>
            </a:p>
          </p:txBody>
        </p:sp>
        <p:pic>
          <p:nvPicPr>
            <p:cNvPr id="88" name="object 88"/>
            <p:cNvPicPr/>
            <p:nvPr/>
          </p:nvPicPr>
          <p:blipFill>
            <a:blip r:embed="rId42" cstate="print"/>
            <a:stretch>
              <a:fillRect/>
            </a:stretch>
          </p:blipFill>
          <p:spPr>
            <a:xfrm>
              <a:off x="6100572" y="2246321"/>
              <a:ext cx="78527" cy="60252"/>
            </a:xfrm>
            <a:prstGeom prst="rect">
              <a:avLst/>
            </a:prstGeom>
          </p:spPr>
        </p:pic>
        <p:sp>
          <p:nvSpPr>
            <p:cNvPr id="89" name="object 89"/>
            <p:cNvSpPr/>
            <p:nvPr/>
          </p:nvSpPr>
          <p:spPr>
            <a:xfrm>
              <a:off x="6124194" y="2231898"/>
              <a:ext cx="58419" cy="40005"/>
            </a:xfrm>
            <a:custGeom>
              <a:avLst/>
              <a:gdLst/>
              <a:ahLst/>
              <a:cxnLst/>
              <a:rect l="l" t="t" r="r" b="b"/>
              <a:pathLst>
                <a:path w="58420" h="40005">
                  <a:moveTo>
                    <a:pt x="53975" y="0"/>
                  </a:moveTo>
                  <a:lnTo>
                    <a:pt x="37972" y="7874"/>
                  </a:lnTo>
                  <a:lnTo>
                    <a:pt x="11937" y="16637"/>
                  </a:lnTo>
                  <a:lnTo>
                    <a:pt x="0" y="28575"/>
                  </a:lnTo>
                  <a:lnTo>
                    <a:pt x="17017" y="39624"/>
                  </a:lnTo>
                  <a:lnTo>
                    <a:pt x="35940" y="27686"/>
                  </a:lnTo>
                  <a:lnTo>
                    <a:pt x="45973" y="19050"/>
                  </a:lnTo>
                  <a:lnTo>
                    <a:pt x="57911" y="7874"/>
                  </a:lnTo>
                  <a:lnTo>
                    <a:pt x="53975" y="0"/>
                  </a:lnTo>
                  <a:close/>
                </a:path>
              </a:pathLst>
            </a:custGeom>
            <a:solidFill>
              <a:srgbClr val="C4B797"/>
            </a:solidFill>
          </p:spPr>
          <p:txBody>
            <a:bodyPr wrap="square" lIns="0" tIns="0" rIns="0" bIns="0" rtlCol="0"/>
            <a:lstStyle/>
            <a:p>
              <a:endParaRPr/>
            </a:p>
          </p:txBody>
        </p:sp>
        <p:sp>
          <p:nvSpPr>
            <p:cNvPr id="90" name="object 90"/>
            <p:cNvSpPr/>
            <p:nvPr/>
          </p:nvSpPr>
          <p:spPr>
            <a:xfrm>
              <a:off x="6124194" y="2231898"/>
              <a:ext cx="58419" cy="40005"/>
            </a:xfrm>
            <a:custGeom>
              <a:avLst/>
              <a:gdLst/>
              <a:ahLst/>
              <a:cxnLst/>
              <a:rect l="l" t="t" r="r" b="b"/>
              <a:pathLst>
                <a:path w="58420" h="40005">
                  <a:moveTo>
                    <a:pt x="35940" y="27686"/>
                  </a:moveTo>
                  <a:lnTo>
                    <a:pt x="17017" y="39624"/>
                  </a:lnTo>
                  <a:lnTo>
                    <a:pt x="0" y="28575"/>
                  </a:lnTo>
                  <a:lnTo>
                    <a:pt x="11937" y="16637"/>
                  </a:lnTo>
                  <a:lnTo>
                    <a:pt x="37972" y="7874"/>
                  </a:lnTo>
                  <a:lnTo>
                    <a:pt x="53975" y="0"/>
                  </a:lnTo>
                  <a:lnTo>
                    <a:pt x="57911" y="7874"/>
                  </a:lnTo>
                  <a:lnTo>
                    <a:pt x="45973" y="19050"/>
                  </a:lnTo>
                  <a:lnTo>
                    <a:pt x="35940" y="27686"/>
                  </a:lnTo>
                  <a:close/>
                </a:path>
              </a:pathLst>
            </a:custGeom>
            <a:ln w="19812">
              <a:solidFill>
                <a:srgbClr val="FFFFFF"/>
              </a:solidFill>
            </a:ln>
          </p:spPr>
          <p:txBody>
            <a:bodyPr wrap="square" lIns="0" tIns="0" rIns="0" bIns="0" rtlCol="0"/>
            <a:lstStyle/>
            <a:p>
              <a:endParaRPr/>
            </a:p>
          </p:txBody>
        </p:sp>
        <p:pic>
          <p:nvPicPr>
            <p:cNvPr id="91" name="object 91"/>
            <p:cNvPicPr/>
            <p:nvPr/>
          </p:nvPicPr>
          <p:blipFill>
            <a:blip r:embed="rId43" cstate="print"/>
            <a:stretch>
              <a:fillRect/>
            </a:stretch>
          </p:blipFill>
          <p:spPr>
            <a:xfrm>
              <a:off x="6246875" y="2209800"/>
              <a:ext cx="48005" cy="34289"/>
            </a:xfrm>
            <a:prstGeom prst="rect">
              <a:avLst/>
            </a:prstGeom>
          </p:spPr>
        </p:pic>
        <p:pic>
          <p:nvPicPr>
            <p:cNvPr id="92" name="object 92"/>
            <p:cNvPicPr/>
            <p:nvPr/>
          </p:nvPicPr>
          <p:blipFill>
            <a:blip r:embed="rId44" cstate="print"/>
            <a:stretch>
              <a:fillRect/>
            </a:stretch>
          </p:blipFill>
          <p:spPr>
            <a:xfrm>
              <a:off x="6233160" y="2138130"/>
              <a:ext cx="74675" cy="80813"/>
            </a:xfrm>
            <a:prstGeom prst="rect">
              <a:avLst/>
            </a:prstGeom>
          </p:spPr>
        </p:pic>
        <p:sp>
          <p:nvSpPr>
            <p:cNvPr id="93" name="object 93"/>
            <p:cNvSpPr/>
            <p:nvPr/>
          </p:nvSpPr>
          <p:spPr>
            <a:xfrm>
              <a:off x="6256781" y="2123694"/>
              <a:ext cx="26034" cy="20320"/>
            </a:xfrm>
            <a:custGeom>
              <a:avLst/>
              <a:gdLst/>
              <a:ahLst/>
              <a:cxnLst/>
              <a:rect l="l" t="t" r="r" b="b"/>
              <a:pathLst>
                <a:path w="26035" h="20319">
                  <a:moveTo>
                    <a:pt x="9143" y="0"/>
                  </a:moveTo>
                  <a:lnTo>
                    <a:pt x="888" y="2793"/>
                  </a:lnTo>
                  <a:lnTo>
                    <a:pt x="0" y="9651"/>
                  </a:lnTo>
                  <a:lnTo>
                    <a:pt x="8381" y="17144"/>
                  </a:lnTo>
                  <a:lnTo>
                    <a:pt x="14223" y="19811"/>
                  </a:lnTo>
                  <a:lnTo>
                    <a:pt x="23240" y="18922"/>
                  </a:lnTo>
                  <a:lnTo>
                    <a:pt x="24002" y="14096"/>
                  </a:lnTo>
                  <a:lnTo>
                    <a:pt x="25907" y="8762"/>
                  </a:lnTo>
                  <a:lnTo>
                    <a:pt x="17017" y="3809"/>
                  </a:lnTo>
                  <a:lnTo>
                    <a:pt x="9143" y="0"/>
                  </a:lnTo>
                  <a:close/>
                </a:path>
              </a:pathLst>
            </a:custGeom>
            <a:solidFill>
              <a:srgbClr val="C4B797"/>
            </a:solidFill>
          </p:spPr>
          <p:txBody>
            <a:bodyPr wrap="square" lIns="0" tIns="0" rIns="0" bIns="0" rtlCol="0"/>
            <a:lstStyle/>
            <a:p>
              <a:endParaRPr/>
            </a:p>
          </p:txBody>
        </p:sp>
        <p:sp>
          <p:nvSpPr>
            <p:cNvPr id="94" name="object 94"/>
            <p:cNvSpPr/>
            <p:nvPr/>
          </p:nvSpPr>
          <p:spPr>
            <a:xfrm>
              <a:off x="6256781" y="2123694"/>
              <a:ext cx="26034" cy="20320"/>
            </a:xfrm>
            <a:custGeom>
              <a:avLst/>
              <a:gdLst/>
              <a:ahLst/>
              <a:cxnLst/>
              <a:rect l="l" t="t" r="r" b="b"/>
              <a:pathLst>
                <a:path w="26035" h="20319">
                  <a:moveTo>
                    <a:pt x="24002" y="14096"/>
                  </a:moveTo>
                  <a:lnTo>
                    <a:pt x="23240" y="18922"/>
                  </a:lnTo>
                  <a:lnTo>
                    <a:pt x="14223" y="19811"/>
                  </a:lnTo>
                  <a:lnTo>
                    <a:pt x="8381" y="17144"/>
                  </a:lnTo>
                  <a:lnTo>
                    <a:pt x="0" y="9651"/>
                  </a:lnTo>
                  <a:lnTo>
                    <a:pt x="888" y="2793"/>
                  </a:lnTo>
                  <a:lnTo>
                    <a:pt x="9143" y="0"/>
                  </a:lnTo>
                  <a:lnTo>
                    <a:pt x="17017" y="3809"/>
                  </a:lnTo>
                  <a:lnTo>
                    <a:pt x="25907" y="8762"/>
                  </a:lnTo>
                  <a:lnTo>
                    <a:pt x="24002" y="14096"/>
                  </a:lnTo>
                  <a:close/>
                </a:path>
              </a:pathLst>
            </a:custGeom>
            <a:ln w="19812">
              <a:solidFill>
                <a:srgbClr val="FFFFFF"/>
              </a:solidFill>
            </a:ln>
          </p:spPr>
          <p:txBody>
            <a:bodyPr wrap="square" lIns="0" tIns="0" rIns="0" bIns="0" rtlCol="0"/>
            <a:lstStyle/>
            <a:p>
              <a:endParaRPr/>
            </a:p>
          </p:txBody>
        </p:sp>
        <p:pic>
          <p:nvPicPr>
            <p:cNvPr id="95" name="object 95"/>
            <p:cNvPicPr/>
            <p:nvPr/>
          </p:nvPicPr>
          <p:blipFill>
            <a:blip r:embed="rId45" cstate="print"/>
            <a:stretch>
              <a:fillRect/>
            </a:stretch>
          </p:blipFill>
          <p:spPr>
            <a:xfrm>
              <a:off x="6310883" y="2482596"/>
              <a:ext cx="90639" cy="84582"/>
            </a:xfrm>
            <a:prstGeom prst="rect">
              <a:avLst/>
            </a:prstGeom>
          </p:spPr>
        </p:pic>
        <p:pic>
          <p:nvPicPr>
            <p:cNvPr id="96" name="object 96"/>
            <p:cNvPicPr/>
            <p:nvPr/>
          </p:nvPicPr>
          <p:blipFill>
            <a:blip r:embed="rId46" cstate="print"/>
            <a:stretch>
              <a:fillRect/>
            </a:stretch>
          </p:blipFill>
          <p:spPr>
            <a:xfrm>
              <a:off x="6324600" y="2458212"/>
              <a:ext cx="89915" cy="83819"/>
            </a:xfrm>
            <a:prstGeom prst="rect">
              <a:avLst/>
            </a:prstGeom>
          </p:spPr>
        </p:pic>
        <p:pic>
          <p:nvPicPr>
            <p:cNvPr id="97" name="object 97"/>
            <p:cNvPicPr/>
            <p:nvPr/>
          </p:nvPicPr>
          <p:blipFill>
            <a:blip r:embed="rId47" cstate="print"/>
            <a:stretch>
              <a:fillRect/>
            </a:stretch>
          </p:blipFill>
          <p:spPr>
            <a:xfrm>
              <a:off x="4576572" y="3104388"/>
              <a:ext cx="790194" cy="1497330"/>
            </a:xfrm>
            <a:prstGeom prst="rect">
              <a:avLst/>
            </a:prstGeom>
          </p:spPr>
        </p:pic>
        <p:sp>
          <p:nvSpPr>
            <p:cNvPr id="98" name="object 98"/>
            <p:cNvSpPr/>
            <p:nvPr/>
          </p:nvSpPr>
          <p:spPr>
            <a:xfrm>
              <a:off x="4600194" y="3089910"/>
              <a:ext cx="769620" cy="1477010"/>
            </a:xfrm>
            <a:custGeom>
              <a:avLst/>
              <a:gdLst/>
              <a:ahLst/>
              <a:cxnLst/>
              <a:rect l="l" t="t" r="r" b="b"/>
              <a:pathLst>
                <a:path w="769620" h="1477010">
                  <a:moveTo>
                    <a:pt x="133730" y="0"/>
                  </a:moveTo>
                  <a:lnTo>
                    <a:pt x="114426" y="31368"/>
                  </a:lnTo>
                  <a:lnTo>
                    <a:pt x="102615" y="77597"/>
                  </a:lnTo>
                  <a:lnTo>
                    <a:pt x="116204" y="102997"/>
                  </a:lnTo>
                  <a:lnTo>
                    <a:pt x="195071" y="89662"/>
                  </a:lnTo>
                  <a:lnTo>
                    <a:pt x="193039" y="241553"/>
                  </a:lnTo>
                  <a:lnTo>
                    <a:pt x="151764" y="399923"/>
                  </a:lnTo>
                  <a:lnTo>
                    <a:pt x="177672" y="479678"/>
                  </a:lnTo>
                  <a:lnTo>
                    <a:pt x="128015" y="553084"/>
                  </a:lnTo>
                  <a:lnTo>
                    <a:pt x="114426" y="619378"/>
                  </a:lnTo>
                  <a:lnTo>
                    <a:pt x="82803" y="679831"/>
                  </a:lnTo>
                  <a:lnTo>
                    <a:pt x="87375" y="716026"/>
                  </a:lnTo>
                  <a:lnTo>
                    <a:pt x="129412" y="705484"/>
                  </a:lnTo>
                  <a:lnTo>
                    <a:pt x="128015" y="756792"/>
                  </a:lnTo>
                  <a:lnTo>
                    <a:pt x="97916" y="782446"/>
                  </a:lnTo>
                  <a:lnTo>
                    <a:pt x="111378" y="832231"/>
                  </a:lnTo>
                  <a:lnTo>
                    <a:pt x="155066" y="851915"/>
                  </a:lnTo>
                  <a:lnTo>
                    <a:pt x="129412" y="877569"/>
                  </a:lnTo>
                  <a:lnTo>
                    <a:pt x="123443" y="927353"/>
                  </a:lnTo>
                  <a:lnTo>
                    <a:pt x="111378" y="892682"/>
                  </a:lnTo>
                  <a:lnTo>
                    <a:pt x="78231" y="909192"/>
                  </a:lnTo>
                  <a:lnTo>
                    <a:pt x="61721" y="986154"/>
                  </a:lnTo>
                  <a:lnTo>
                    <a:pt x="105409" y="1033017"/>
                  </a:lnTo>
                  <a:lnTo>
                    <a:pt x="132460" y="1036065"/>
                  </a:lnTo>
                  <a:lnTo>
                    <a:pt x="123443" y="1078229"/>
                  </a:lnTo>
                  <a:lnTo>
                    <a:pt x="152018" y="1081277"/>
                  </a:lnTo>
                  <a:lnTo>
                    <a:pt x="133984" y="1108456"/>
                  </a:lnTo>
                  <a:lnTo>
                    <a:pt x="171576" y="1123569"/>
                  </a:lnTo>
                  <a:lnTo>
                    <a:pt x="144525" y="1158239"/>
                  </a:lnTo>
                  <a:lnTo>
                    <a:pt x="144525" y="1182370"/>
                  </a:lnTo>
                  <a:lnTo>
                    <a:pt x="162559" y="1221613"/>
                  </a:lnTo>
                  <a:lnTo>
                    <a:pt x="194182" y="1262379"/>
                  </a:lnTo>
                  <a:lnTo>
                    <a:pt x="200278" y="1286637"/>
                  </a:lnTo>
                  <a:lnTo>
                    <a:pt x="159638" y="1354454"/>
                  </a:lnTo>
                  <a:lnTo>
                    <a:pt x="141477" y="1307719"/>
                  </a:lnTo>
                  <a:lnTo>
                    <a:pt x="132460" y="1239773"/>
                  </a:lnTo>
                  <a:lnTo>
                    <a:pt x="105409" y="1199007"/>
                  </a:lnTo>
                  <a:lnTo>
                    <a:pt x="99313" y="1122045"/>
                  </a:lnTo>
                  <a:lnTo>
                    <a:pt x="85851" y="1099439"/>
                  </a:lnTo>
                  <a:lnTo>
                    <a:pt x="28575" y="1028445"/>
                  </a:lnTo>
                  <a:lnTo>
                    <a:pt x="0" y="1037589"/>
                  </a:lnTo>
                  <a:lnTo>
                    <a:pt x="5968" y="1060195"/>
                  </a:lnTo>
                  <a:lnTo>
                    <a:pt x="46608" y="1164335"/>
                  </a:lnTo>
                  <a:lnTo>
                    <a:pt x="40639" y="1209547"/>
                  </a:lnTo>
                  <a:lnTo>
                    <a:pt x="82803" y="1221613"/>
                  </a:lnTo>
                  <a:lnTo>
                    <a:pt x="64769" y="1253363"/>
                  </a:lnTo>
                  <a:lnTo>
                    <a:pt x="76834" y="1280540"/>
                  </a:lnTo>
                  <a:lnTo>
                    <a:pt x="96392" y="1339088"/>
                  </a:lnTo>
                  <a:lnTo>
                    <a:pt x="128269" y="1345691"/>
                  </a:lnTo>
                  <a:lnTo>
                    <a:pt x="146938" y="1372615"/>
                  </a:lnTo>
                  <a:lnTo>
                    <a:pt x="111759" y="1416050"/>
                  </a:lnTo>
                  <a:lnTo>
                    <a:pt x="110743" y="1445006"/>
                  </a:lnTo>
                  <a:lnTo>
                    <a:pt x="147573" y="1430020"/>
                  </a:lnTo>
                  <a:lnTo>
                    <a:pt x="173989" y="1382014"/>
                  </a:lnTo>
                  <a:lnTo>
                    <a:pt x="200278" y="1288033"/>
                  </a:lnTo>
                  <a:lnTo>
                    <a:pt x="630808" y="1476756"/>
                  </a:lnTo>
                  <a:lnTo>
                    <a:pt x="653414" y="1448053"/>
                  </a:lnTo>
                  <a:lnTo>
                    <a:pt x="665479" y="1357502"/>
                  </a:lnTo>
                  <a:lnTo>
                    <a:pt x="604265" y="1182370"/>
                  </a:lnTo>
                  <a:lnTo>
                    <a:pt x="552830" y="1090040"/>
                  </a:lnTo>
                  <a:lnTo>
                    <a:pt x="561847" y="1036573"/>
                  </a:lnTo>
                  <a:lnTo>
                    <a:pt x="516381" y="969644"/>
                  </a:lnTo>
                  <a:lnTo>
                    <a:pt x="513714" y="922527"/>
                  </a:lnTo>
                  <a:lnTo>
                    <a:pt x="769619" y="390016"/>
                  </a:lnTo>
                  <a:lnTo>
                    <a:pt x="620267" y="317626"/>
                  </a:lnTo>
                  <a:lnTo>
                    <a:pt x="358266" y="168148"/>
                  </a:lnTo>
                  <a:lnTo>
                    <a:pt x="204723" y="59436"/>
                  </a:lnTo>
                  <a:lnTo>
                    <a:pt x="133730" y="0"/>
                  </a:lnTo>
                  <a:close/>
                </a:path>
              </a:pathLst>
            </a:custGeom>
            <a:solidFill>
              <a:srgbClr val="00AF50"/>
            </a:solidFill>
          </p:spPr>
          <p:txBody>
            <a:bodyPr wrap="square" lIns="0" tIns="0" rIns="0" bIns="0" rtlCol="0"/>
            <a:lstStyle/>
            <a:p>
              <a:endParaRPr/>
            </a:p>
          </p:txBody>
        </p:sp>
        <p:sp>
          <p:nvSpPr>
            <p:cNvPr id="99" name="object 99"/>
            <p:cNvSpPr/>
            <p:nvPr/>
          </p:nvSpPr>
          <p:spPr>
            <a:xfrm>
              <a:off x="4600194" y="3089910"/>
              <a:ext cx="769620" cy="1477010"/>
            </a:xfrm>
            <a:custGeom>
              <a:avLst/>
              <a:gdLst/>
              <a:ahLst/>
              <a:cxnLst/>
              <a:rect l="l" t="t" r="r" b="b"/>
              <a:pathLst>
                <a:path w="769620" h="1477010">
                  <a:moveTo>
                    <a:pt x="78231" y="909192"/>
                  </a:moveTo>
                  <a:lnTo>
                    <a:pt x="111378" y="892682"/>
                  </a:lnTo>
                  <a:lnTo>
                    <a:pt x="123443" y="927353"/>
                  </a:lnTo>
                  <a:lnTo>
                    <a:pt x="129412" y="877569"/>
                  </a:lnTo>
                  <a:lnTo>
                    <a:pt x="155066" y="851915"/>
                  </a:lnTo>
                  <a:lnTo>
                    <a:pt x="111378" y="832231"/>
                  </a:lnTo>
                  <a:lnTo>
                    <a:pt x="97916" y="782446"/>
                  </a:lnTo>
                  <a:lnTo>
                    <a:pt x="128015" y="756792"/>
                  </a:lnTo>
                  <a:lnTo>
                    <a:pt x="129412" y="705484"/>
                  </a:lnTo>
                  <a:lnTo>
                    <a:pt x="87375" y="716026"/>
                  </a:lnTo>
                  <a:lnTo>
                    <a:pt x="82803" y="679831"/>
                  </a:lnTo>
                  <a:lnTo>
                    <a:pt x="114426" y="619378"/>
                  </a:lnTo>
                  <a:lnTo>
                    <a:pt x="128015" y="553084"/>
                  </a:lnTo>
                  <a:lnTo>
                    <a:pt x="177672" y="479678"/>
                  </a:lnTo>
                  <a:lnTo>
                    <a:pt x="151764" y="399923"/>
                  </a:lnTo>
                  <a:lnTo>
                    <a:pt x="193039" y="241553"/>
                  </a:lnTo>
                  <a:lnTo>
                    <a:pt x="195071" y="89662"/>
                  </a:lnTo>
                  <a:lnTo>
                    <a:pt x="116204" y="102997"/>
                  </a:lnTo>
                  <a:lnTo>
                    <a:pt x="102615" y="77597"/>
                  </a:lnTo>
                  <a:lnTo>
                    <a:pt x="114426" y="31368"/>
                  </a:lnTo>
                  <a:lnTo>
                    <a:pt x="133730" y="0"/>
                  </a:lnTo>
                  <a:lnTo>
                    <a:pt x="204723" y="59436"/>
                  </a:lnTo>
                  <a:lnTo>
                    <a:pt x="358266" y="168148"/>
                  </a:lnTo>
                  <a:lnTo>
                    <a:pt x="620267" y="317626"/>
                  </a:lnTo>
                  <a:lnTo>
                    <a:pt x="769619" y="390016"/>
                  </a:lnTo>
                  <a:lnTo>
                    <a:pt x="513714" y="922527"/>
                  </a:lnTo>
                  <a:lnTo>
                    <a:pt x="516381" y="969644"/>
                  </a:lnTo>
                  <a:lnTo>
                    <a:pt x="561847" y="1036573"/>
                  </a:lnTo>
                  <a:lnTo>
                    <a:pt x="552830" y="1090040"/>
                  </a:lnTo>
                  <a:lnTo>
                    <a:pt x="604265" y="1182370"/>
                  </a:lnTo>
                  <a:lnTo>
                    <a:pt x="665479" y="1357502"/>
                  </a:lnTo>
                  <a:lnTo>
                    <a:pt x="653414" y="1448053"/>
                  </a:lnTo>
                  <a:lnTo>
                    <a:pt x="630808" y="1476756"/>
                  </a:lnTo>
                  <a:lnTo>
                    <a:pt x="200278" y="1288033"/>
                  </a:lnTo>
                  <a:lnTo>
                    <a:pt x="173989" y="1382014"/>
                  </a:lnTo>
                  <a:lnTo>
                    <a:pt x="147573" y="1430020"/>
                  </a:lnTo>
                  <a:lnTo>
                    <a:pt x="110743" y="1445006"/>
                  </a:lnTo>
                  <a:lnTo>
                    <a:pt x="111759" y="1416050"/>
                  </a:lnTo>
                  <a:lnTo>
                    <a:pt x="146938" y="1372615"/>
                  </a:lnTo>
                  <a:lnTo>
                    <a:pt x="128269" y="1345691"/>
                  </a:lnTo>
                  <a:lnTo>
                    <a:pt x="96392" y="1339088"/>
                  </a:lnTo>
                  <a:lnTo>
                    <a:pt x="76834" y="1280540"/>
                  </a:lnTo>
                  <a:lnTo>
                    <a:pt x="64769" y="1253363"/>
                  </a:lnTo>
                  <a:lnTo>
                    <a:pt x="82803" y="1221613"/>
                  </a:lnTo>
                  <a:lnTo>
                    <a:pt x="40639" y="1209547"/>
                  </a:lnTo>
                  <a:lnTo>
                    <a:pt x="46608" y="1164335"/>
                  </a:lnTo>
                  <a:lnTo>
                    <a:pt x="5968" y="1060195"/>
                  </a:lnTo>
                  <a:lnTo>
                    <a:pt x="0" y="1037589"/>
                  </a:lnTo>
                  <a:lnTo>
                    <a:pt x="28575" y="1028445"/>
                  </a:lnTo>
                  <a:lnTo>
                    <a:pt x="85851" y="1099439"/>
                  </a:lnTo>
                  <a:lnTo>
                    <a:pt x="99313" y="1122045"/>
                  </a:lnTo>
                  <a:lnTo>
                    <a:pt x="105409" y="1199007"/>
                  </a:lnTo>
                  <a:lnTo>
                    <a:pt x="132460" y="1239773"/>
                  </a:lnTo>
                  <a:lnTo>
                    <a:pt x="141477" y="1307719"/>
                  </a:lnTo>
                  <a:lnTo>
                    <a:pt x="159638" y="1354454"/>
                  </a:lnTo>
                  <a:lnTo>
                    <a:pt x="200278" y="1286637"/>
                  </a:lnTo>
                  <a:lnTo>
                    <a:pt x="194182" y="1262379"/>
                  </a:lnTo>
                  <a:lnTo>
                    <a:pt x="162559" y="1221613"/>
                  </a:lnTo>
                  <a:lnTo>
                    <a:pt x="144525" y="1182370"/>
                  </a:lnTo>
                  <a:lnTo>
                    <a:pt x="144525" y="1158239"/>
                  </a:lnTo>
                  <a:lnTo>
                    <a:pt x="171576" y="1123569"/>
                  </a:lnTo>
                  <a:lnTo>
                    <a:pt x="133984" y="1108456"/>
                  </a:lnTo>
                  <a:lnTo>
                    <a:pt x="152018" y="1081277"/>
                  </a:lnTo>
                  <a:lnTo>
                    <a:pt x="123443" y="1078229"/>
                  </a:lnTo>
                  <a:lnTo>
                    <a:pt x="132460" y="1036065"/>
                  </a:lnTo>
                  <a:lnTo>
                    <a:pt x="105409" y="1033017"/>
                  </a:lnTo>
                  <a:lnTo>
                    <a:pt x="61721" y="986154"/>
                  </a:lnTo>
                  <a:lnTo>
                    <a:pt x="78231" y="909192"/>
                  </a:lnTo>
                  <a:close/>
                </a:path>
              </a:pathLst>
            </a:custGeom>
            <a:ln w="19812">
              <a:solidFill>
                <a:srgbClr val="FFFFFF"/>
              </a:solidFill>
            </a:ln>
          </p:spPr>
          <p:txBody>
            <a:bodyPr wrap="square" lIns="0" tIns="0" rIns="0" bIns="0" rtlCol="0"/>
            <a:lstStyle/>
            <a:p>
              <a:endParaRPr/>
            </a:p>
          </p:txBody>
        </p:sp>
        <p:pic>
          <p:nvPicPr>
            <p:cNvPr id="100" name="object 100"/>
            <p:cNvPicPr/>
            <p:nvPr/>
          </p:nvPicPr>
          <p:blipFill>
            <a:blip r:embed="rId48" cstate="print"/>
            <a:stretch>
              <a:fillRect/>
            </a:stretch>
          </p:blipFill>
          <p:spPr>
            <a:xfrm>
              <a:off x="4509516" y="3685032"/>
              <a:ext cx="102870" cy="258318"/>
            </a:xfrm>
            <a:prstGeom prst="rect">
              <a:avLst/>
            </a:prstGeom>
          </p:spPr>
        </p:pic>
        <p:pic>
          <p:nvPicPr>
            <p:cNvPr id="101" name="object 101"/>
            <p:cNvPicPr/>
            <p:nvPr/>
          </p:nvPicPr>
          <p:blipFill>
            <a:blip r:embed="rId49" cstate="print"/>
            <a:stretch>
              <a:fillRect/>
            </a:stretch>
          </p:blipFill>
          <p:spPr>
            <a:xfrm>
              <a:off x="4533138" y="3670554"/>
              <a:ext cx="82296" cy="237744"/>
            </a:xfrm>
            <a:prstGeom prst="rect">
              <a:avLst/>
            </a:prstGeom>
          </p:spPr>
        </p:pic>
        <p:sp>
          <p:nvSpPr>
            <p:cNvPr id="102" name="object 102"/>
            <p:cNvSpPr/>
            <p:nvPr/>
          </p:nvSpPr>
          <p:spPr>
            <a:xfrm>
              <a:off x="4533138" y="3670554"/>
              <a:ext cx="82550" cy="238125"/>
            </a:xfrm>
            <a:custGeom>
              <a:avLst/>
              <a:gdLst/>
              <a:ahLst/>
              <a:cxnLst/>
              <a:rect l="l" t="t" r="r" b="b"/>
              <a:pathLst>
                <a:path w="82550" h="238125">
                  <a:moveTo>
                    <a:pt x="57023" y="22352"/>
                  </a:moveTo>
                  <a:lnTo>
                    <a:pt x="49275" y="0"/>
                  </a:lnTo>
                  <a:lnTo>
                    <a:pt x="34544" y="9652"/>
                  </a:lnTo>
                  <a:lnTo>
                    <a:pt x="13462" y="28829"/>
                  </a:lnTo>
                  <a:lnTo>
                    <a:pt x="15875" y="53086"/>
                  </a:lnTo>
                  <a:lnTo>
                    <a:pt x="9016" y="82677"/>
                  </a:lnTo>
                  <a:lnTo>
                    <a:pt x="2666" y="125476"/>
                  </a:lnTo>
                  <a:lnTo>
                    <a:pt x="1270" y="160147"/>
                  </a:lnTo>
                  <a:lnTo>
                    <a:pt x="3937" y="183642"/>
                  </a:lnTo>
                  <a:lnTo>
                    <a:pt x="0" y="206756"/>
                  </a:lnTo>
                  <a:lnTo>
                    <a:pt x="11302" y="214630"/>
                  </a:lnTo>
                  <a:lnTo>
                    <a:pt x="3937" y="237744"/>
                  </a:lnTo>
                  <a:lnTo>
                    <a:pt x="13970" y="237744"/>
                  </a:lnTo>
                  <a:lnTo>
                    <a:pt x="26670" y="209423"/>
                  </a:lnTo>
                  <a:lnTo>
                    <a:pt x="22987" y="177165"/>
                  </a:lnTo>
                  <a:lnTo>
                    <a:pt x="37973" y="162941"/>
                  </a:lnTo>
                  <a:lnTo>
                    <a:pt x="30352" y="140843"/>
                  </a:lnTo>
                  <a:lnTo>
                    <a:pt x="43052" y="124079"/>
                  </a:lnTo>
                  <a:lnTo>
                    <a:pt x="40639" y="107188"/>
                  </a:lnTo>
                  <a:lnTo>
                    <a:pt x="50673" y="89154"/>
                  </a:lnTo>
                  <a:lnTo>
                    <a:pt x="58292" y="75438"/>
                  </a:lnTo>
                  <a:lnTo>
                    <a:pt x="74675" y="59563"/>
                  </a:lnTo>
                  <a:lnTo>
                    <a:pt x="82296" y="45212"/>
                  </a:lnTo>
                  <a:lnTo>
                    <a:pt x="70992" y="30988"/>
                  </a:lnTo>
                  <a:lnTo>
                    <a:pt x="57023" y="22352"/>
                  </a:lnTo>
                  <a:close/>
                </a:path>
              </a:pathLst>
            </a:custGeom>
            <a:ln w="19811">
              <a:solidFill>
                <a:srgbClr val="FFFFFF"/>
              </a:solidFill>
            </a:ln>
          </p:spPr>
          <p:txBody>
            <a:bodyPr wrap="square" lIns="0" tIns="0" rIns="0" bIns="0" rtlCol="0"/>
            <a:lstStyle/>
            <a:p>
              <a:endParaRPr/>
            </a:p>
          </p:txBody>
        </p:sp>
        <p:sp>
          <p:nvSpPr>
            <p:cNvPr id="103" name="object 103"/>
            <p:cNvSpPr/>
            <p:nvPr/>
          </p:nvSpPr>
          <p:spPr>
            <a:xfrm>
              <a:off x="4866132" y="2426208"/>
              <a:ext cx="3660775" cy="1951989"/>
            </a:xfrm>
            <a:custGeom>
              <a:avLst/>
              <a:gdLst/>
              <a:ahLst/>
              <a:cxnLst/>
              <a:rect l="l" t="t" r="r" b="b"/>
              <a:pathLst>
                <a:path w="3660775" h="1951989">
                  <a:moveTo>
                    <a:pt x="1901824" y="1683384"/>
                  </a:moveTo>
                  <a:lnTo>
                    <a:pt x="1901189" y="1683384"/>
                  </a:lnTo>
                  <a:lnTo>
                    <a:pt x="1901189" y="0"/>
                  </a:lnTo>
                  <a:lnTo>
                    <a:pt x="0" y="0"/>
                  </a:lnTo>
                </a:path>
                <a:path w="3660775" h="1951989">
                  <a:moveTo>
                    <a:pt x="3055619" y="1951989"/>
                  </a:moveTo>
                  <a:lnTo>
                    <a:pt x="3055619" y="103631"/>
                  </a:lnTo>
                  <a:lnTo>
                    <a:pt x="3660266" y="103631"/>
                  </a:lnTo>
                </a:path>
              </a:pathLst>
            </a:custGeom>
            <a:ln w="9144">
              <a:solidFill>
                <a:srgbClr val="C00000"/>
              </a:solidFill>
              <a:prstDash val="sysDash"/>
            </a:ln>
          </p:spPr>
          <p:txBody>
            <a:bodyPr wrap="square" lIns="0" tIns="0" rIns="0" bIns="0" rtlCol="0"/>
            <a:lstStyle/>
            <a:p>
              <a:endParaRPr/>
            </a:p>
          </p:txBody>
        </p:sp>
        <p:sp>
          <p:nvSpPr>
            <p:cNvPr id="104" name="object 104"/>
            <p:cNvSpPr/>
            <p:nvPr/>
          </p:nvSpPr>
          <p:spPr>
            <a:xfrm>
              <a:off x="4189476" y="3983736"/>
              <a:ext cx="635000" cy="1044575"/>
            </a:xfrm>
            <a:custGeom>
              <a:avLst/>
              <a:gdLst/>
              <a:ahLst/>
              <a:cxnLst/>
              <a:rect l="l" t="t" r="r" b="b"/>
              <a:pathLst>
                <a:path w="635000" h="1044575">
                  <a:moveTo>
                    <a:pt x="0" y="1044066"/>
                  </a:moveTo>
                  <a:lnTo>
                    <a:pt x="102235" y="1044066"/>
                  </a:lnTo>
                  <a:lnTo>
                    <a:pt x="102235" y="0"/>
                  </a:lnTo>
                  <a:lnTo>
                    <a:pt x="634746" y="0"/>
                  </a:lnTo>
                </a:path>
              </a:pathLst>
            </a:custGeom>
            <a:ln w="9144">
              <a:solidFill>
                <a:srgbClr val="F5861E"/>
              </a:solidFill>
              <a:prstDash val="sysDash"/>
            </a:ln>
          </p:spPr>
          <p:txBody>
            <a:bodyPr wrap="square" lIns="0" tIns="0" rIns="0" bIns="0" rtlCol="0"/>
            <a:lstStyle/>
            <a:p>
              <a:endParaRPr/>
            </a:p>
          </p:txBody>
        </p:sp>
        <p:sp>
          <p:nvSpPr>
            <p:cNvPr id="105" name="object 105"/>
            <p:cNvSpPr/>
            <p:nvPr/>
          </p:nvSpPr>
          <p:spPr>
            <a:xfrm>
              <a:off x="1965960" y="4715256"/>
              <a:ext cx="2223770" cy="624840"/>
            </a:xfrm>
            <a:custGeom>
              <a:avLst/>
              <a:gdLst/>
              <a:ahLst/>
              <a:cxnLst/>
              <a:rect l="l" t="t" r="r" b="b"/>
              <a:pathLst>
                <a:path w="2223770" h="624839">
                  <a:moveTo>
                    <a:pt x="0" y="70993"/>
                  </a:moveTo>
                  <a:lnTo>
                    <a:pt x="5574" y="43344"/>
                  </a:lnTo>
                  <a:lnTo>
                    <a:pt x="20780" y="20780"/>
                  </a:lnTo>
                  <a:lnTo>
                    <a:pt x="43344" y="5574"/>
                  </a:lnTo>
                  <a:lnTo>
                    <a:pt x="70992" y="0"/>
                  </a:lnTo>
                  <a:lnTo>
                    <a:pt x="2152523" y="0"/>
                  </a:lnTo>
                  <a:lnTo>
                    <a:pt x="2180171" y="5574"/>
                  </a:lnTo>
                  <a:lnTo>
                    <a:pt x="2202735" y="20780"/>
                  </a:lnTo>
                  <a:lnTo>
                    <a:pt x="2217941" y="43344"/>
                  </a:lnTo>
                  <a:lnTo>
                    <a:pt x="2223516" y="70993"/>
                  </a:lnTo>
                  <a:lnTo>
                    <a:pt x="2223516" y="553847"/>
                  </a:lnTo>
                  <a:lnTo>
                    <a:pt x="2217941" y="581495"/>
                  </a:lnTo>
                  <a:lnTo>
                    <a:pt x="2202735" y="604059"/>
                  </a:lnTo>
                  <a:lnTo>
                    <a:pt x="2180171" y="619265"/>
                  </a:lnTo>
                  <a:lnTo>
                    <a:pt x="2152523" y="624840"/>
                  </a:lnTo>
                  <a:lnTo>
                    <a:pt x="70992" y="624840"/>
                  </a:lnTo>
                  <a:lnTo>
                    <a:pt x="43344" y="619265"/>
                  </a:lnTo>
                  <a:lnTo>
                    <a:pt x="20780" y="604059"/>
                  </a:lnTo>
                  <a:lnTo>
                    <a:pt x="5574" y="581495"/>
                  </a:lnTo>
                  <a:lnTo>
                    <a:pt x="0" y="553847"/>
                  </a:lnTo>
                  <a:lnTo>
                    <a:pt x="0" y="70993"/>
                  </a:lnTo>
                  <a:close/>
                </a:path>
              </a:pathLst>
            </a:custGeom>
            <a:ln w="9143">
              <a:solidFill>
                <a:srgbClr val="A6A6A6"/>
              </a:solidFill>
              <a:prstDash val="sysDash"/>
            </a:ln>
          </p:spPr>
          <p:txBody>
            <a:bodyPr wrap="square" lIns="0" tIns="0" rIns="0" bIns="0" rtlCol="0"/>
            <a:lstStyle/>
            <a:p>
              <a:endParaRPr/>
            </a:p>
          </p:txBody>
        </p:sp>
        <p:pic>
          <p:nvPicPr>
            <p:cNvPr id="106" name="object 106"/>
            <p:cNvPicPr/>
            <p:nvPr/>
          </p:nvPicPr>
          <p:blipFill>
            <a:blip r:embed="rId50" cstate="print"/>
            <a:stretch>
              <a:fillRect/>
            </a:stretch>
          </p:blipFill>
          <p:spPr>
            <a:xfrm>
              <a:off x="2164080" y="4413491"/>
              <a:ext cx="1800606" cy="444258"/>
            </a:xfrm>
            <a:prstGeom prst="rect">
              <a:avLst/>
            </a:prstGeom>
          </p:spPr>
        </p:pic>
        <p:pic>
          <p:nvPicPr>
            <p:cNvPr id="107" name="object 107"/>
            <p:cNvPicPr/>
            <p:nvPr/>
          </p:nvPicPr>
          <p:blipFill>
            <a:blip r:embed="rId51" cstate="print"/>
            <a:stretch>
              <a:fillRect/>
            </a:stretch>
          </p:blipFill>
          <p:spPr>
            <a:xfrm>
              <a:off x="2186940" y="4462284"/>
              <a:ext cx="1751838" cy="401561"/>
            </a:xfrm>
            <a:prstGeom prst="rect">
              <a:avLst/>
            </a:prstGeom>
          </p:spPr>
        </p:pic>
        <p:sp>
          <p:nvSpPr>
            <p:cNvPr id="108" name="object 108"/>
            <p:cNvSpPr/>
            <p:nvPr/>
          </p:nvSpPr>
          <p:spPr>
            <a:xfrm>
              <a:off x="2187702" y="4399026"/>
              <a:ext cx="1780539" cy="424180"/>
            </a:xfrm>
            <a:custGeom>
              <a:avLst/>
              <a:gdLst/>
              <a:ahLst/>
              <a:cxnLst/>
              <a:rect l="l" t="t" r="r" b="b"/>
              <a:pathLst>
                <a:path w="1780539" h="424179">
                  <a:moveTo>
                    <a:pt x="1568196" y="0"/>
                  </a:moveTo>
                  <a:lnTo>
                    <a:pt x="211836" y="0"/>
                  </a:lnTo>
                  <a:lnTo>
                    <a:pt x="163272" y="5596"/>
                  </a:lnTo>
                  <a:lnTo>
                    <a:pt x="118687" y="21535"/>
                  </a:lnTo>
                  <a:lnTo>
                    <a:pt x="79354" y="46546"/>
                  </a:lnTo>
                  <a:lnTo>
                    <a:pt x="46546" y="79354"/>
                  </a:lnTo>
                  <a:lnTo>
                    <a:pt x="21535" y="118687"/>
                  </a:lnTo>
                  <a:lnTo>
                    <a:pt x="5596" y="163272"/>
                  </a:lnTo>
                  <a:lnTo>
                    <a:pt x="0" y="211836"/>
                  </a:lnTo>
                  <a:lnTo>
                    <a:pt x="5596" y="260399"/>
                  </a:lnTo>
                  <a:lnTo>
                    <a:pt x="21535" y="304984"/>
                  </a:lnTo>
                  <a:lnTo>
                    <a:pt x="46546" y="344317"/>
                  </a:lnTo>
                  <a:lnTo>
                    <a:pt x="79354" y="377125"/>
                  </a:lnTo>
                  <a:lnTo>
                    <a:pt x="118687" y="402136"/>
                  </a:lnTo>
                  <a:lnTo>
                    <a:pt x="163272" y="418075"/>
                  </a:lnTo>
                  <a:lnTo>
                    <a:pt x="211836" y="423672"/>
                  </a:lnTo>
                  <a:lnTo>
                    <a:pt x="1568196" y="423672"/>
                  </a:lnTo>
                  <a:lnTo>
                    <a:pt x="1616759" y="418075"/>
                  </a:lnTo>
                  <a:lnTo>
                    <a:pt x="1661344" y="402136"/>
                  </a:lnTo>
                  <a:lnTo>
                    <a:pt x="1700677" y="377125"/>
                  </a:lnTo>
                  <a:lnTo>
                    <a:pt x="1733485" y="344317"/>
                  </a:lnTo>
                  <a:lnTo>
                    <a:pt x="1758496" y="304984"/>
                  </a:lnTo>
                  <a:lnTo>
                    <a:pt x="1774435" y="260399"/>
                  </a:lnTo>
                  <a:lnTo>
                    <a:pt x="1780032" y="211836"/>
                  </a:lnTo>
                  <a:lnTo>
                    <a:pt x="1774435" y="163272"/>
                  </a:lnTo>
                  <a:lnTo>
                    <a:pt x="1758496" y="118687"/>
                  </a:lnTo>
                  <a:lnTo>
                    <a:pt x="1733485" y="79354"/>
                  </a:lnTo>
                  <a:lnTo>
                    <a:pt x="1700677" y="46546"/>
                  </a:lnTo>
                  <a:lnTo>
                    <a:pt x="1661344" y="21535"/>
                  </a:lnTo>
                  <a:lnTo>
                    <a:pt x="1616759" y="5596"/>
                  </a:lnTo>
                  <a:lnTo>
                    <a:pt x="1568196" y="0"/>
                  </a:lnTo>
                  <a:close/>
                </a:path>
              </a:pathLst>
            </a:custGeom>
            <a:solidFill>
              <a:srgbClr val="00AF50"/>
            </a:solidFill>
          </p:spPr>
          <p:txBody>
            <a:bodyPr wrap="square" lIns="0" tIns="0" rIns="0" bIns="0" rtlCol="0"/>
            <a:lstStyle/>
            <a:p>
              <a:endParaRPr/>
            </a:p>
          </p:txBody>
        </p:sp>
        <p:sp>
          <p:nvSpPr>
            <p:cNvPr id="109" name="object 109"/>
            <p:cNvSpPr/>
            <p:nvPr/>
          </p:nvSpPr>
          <p:spPr>
            <a:xfrm>
              <a:off x="2187702" y="4399026"/>
              <a:ext cx="1780539" cy="424180"/>
            </a:xfrm>
            <a:custGeom>
              <a:avLst/>
              <a:gdLst/>
              <a:ahLst/>
              <a:cxnLst/>
              <a:rect l="l" t="t" r="r" b="b"/>
              <a:pathLst>
                <a:path w="1780539" h="424179">
                  <a:moveTo>
                    <a:pt x="0" y="211836"/>
                  </a:moveTo>
                  <a:lnTo>
                    <a:pt x="5596" y="163272"/>
                  </a:lnTo>
                  <a:lnTo>
                    <a:pt x="21535" y="118687"/>
                  </a:lnTo>
                  <a:lnTo>
                    <a:pt x="46546" y="79354"/>
                  </a:lnTo>
                  <a:lnTo>
                    <a:pt x="79354" y="46546"/>
                  </a:lnTo>
                  <a:lnTo>
                    <a:pt x="118687" y="21535"/>
                  </a:lnTo>
                  <a:lnTo>
                    <a:pt x="163272" y="5596"/>
                  </a:lnTo>
                  <a:lnTo>
                    <a:pt x="211836" y="0"/>
                  </a:lnTo>
                  <a:lnTo>
                    <a:pt x="1568196" y="0"/>
                  </a:lnTo>
                  <a:lnTo>
                    <a:pt x="1616759" y="5596"/>
                  </a:lnTo>
                  <a:lnTo>
                    <a:pt x="1661344" y="21535"/>
                  </a:lnTo>
                  <a:lnTo>
                    <a:pt x="1700677" y="46546"/>
                  </a:lnTo>
                  <a:lnTo>
                    <a:pt x="1733485" y="79354"/>
                  </a:lnTo>
                  <a:lnTo>
                    <a:pt x="1758496" y="118687"/>
                  </a:lnTo>
                  <a:lnTo>
                    <a:pt x="1774435" y="163272"/>
                  </a:lnTo>
                  <a:lnTo>
                    <a:pt x="1780032" y="211836"/>
                  </a:lnTo>
                  <a:lnTo>
                    <a:pt x="1774435" y="260399"/>
                  </a:lnTo>
                  <a:lnTo>
                    <a:pt x="1758496" y="304984"/>
                  </a:lnTo>
                  <a:lnTo>
                    <a:pt x="1733485" y="344317"/>
                  </a:lnTo>
                  <a:lnTo>
                    <a:pt x="1700677" y="377125"/>
                  </a:lnTo>
                  <a:lnTo>
                    <a:pt x="1661344" y="402136"/>
                  </a:lnTo>
                  <a:lnTo>
                    <a:pt x="1616759" y="418075"/>
                  </a:lnTo>
                  <a:lnTo>
                    <a:pt x="1568196" y="423672"/>
                  </a:lnTo>
                  <a:lnTo>
                    <a:pt x="211836" y="423672"/>
                  </a:lnTo>
                  <a:lnTo>
                    <a:pt x="163272" y="418075"/>
                  </a:lnTo>
                  <a:lnTo>
                    <a:pt x="118687" y="402136"/>
                  </a:lnTo>
                  <a:lnTo>
                    <a:pt x="79354" y="377125"/>
                  </a:lnTo>
                  <a:lnTo>
                    <a:pt x="46546" y="344317"/>
                  </a:lnTo>
                  <a:lnTo>
                    <a:pt x="21535" y="304984"/>
                  </a:lnTo>
                  <a:lnTo>
                    <a:pt x="5596" y="260399"/>
                  </a:lnTo>
                  <a:lnTo>
                    <a:pt x="0" y="211836"/>
                  </a:lnTo>
                  <a:close/>
                </a:path>
              </a:pathLst>
            </a:custGeom>
            <a:ln w="19812">
              <a:solidFill>
                <a:srgbClr val="FFFFFF"/>
              </a:solidFill>
            </a:ln>
          </p:spPr>
          <p:txBody>
            <a:bodyPr wrap="square" lIns="0" tIns="0" rIns="0" bIns="0" rtlCol="0"/>
            <a:lstStyle/>
            <a:p>
              <a:endParaRPr/>
            </a:p>
          </p:txBody>
        </p:sp>
      </p:grpSp>
      <p:sp>
        <p:nvSpPr>
          <p:cNvPr id="110" name="object 110"/>
          <p:cNvSpPr txBox="1"/>
          <p:nvPr/>
        </p:nvSpPr>
        <p:spPr>
          <a:xfrm>
            <a:off x="2302891" y="4479417"/>
            <a:ext cx="1546860"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FFFFFF"/>
                </a:solidFill>
                <a:latin typeface="Arial"/>
                <a:cs typeface="Arial"/>
              </a:rPr>
              <a:t>British</a:t>
            </a:r>
            <a:r>
              <a:rPr sz="1500" b="1" spc="-50" dirty="0">
                <a:solidFill>
                  <a:srgbClr val="FFFFFF"/>
                </a:solidFill>
                <a:latin typeface="Arial"/>
                <a:cs typeface="Arial"/>
              </a:rPr>
              <a:t> </a:t>
            </a:r>
            <a:r>
              <a:rPr sz="1500" b="1" spc="-10" dirty="0">
                <a:solidFill>
                  <a:srgbClr val="FFFFFF"/>
                </a:solidFill>
                <a:latin typeface="Arial"/>
                <a:cs typeface="Arial"/>
              </a:rPr>
              <a:t>Columbia</a:t>
            </a:r>
            <a:endParaRPr sz="1500">
              <a:latin typeface="Arial"/>
              <a:cs typeface="Arial"/>
            </a:endParaRPr>
          </a:p>
        </p:txBody>
      </p:sp>
      <p:sp>
        <p:nvSpPr>
          <p:cNvPr id="111" name="object 111"/>
          <p:cNvSpPr txBox="1"/>
          <p:nvPr/>
        </p:nvSpPr>
        <p:spPr>
          <a:xfrm>
            <a:off x="2315336" y="4783937"/>
            <a:ext cx="1543685" cy="510540"/>
          </a:xfrm>
          <a:prstGeom prst="rect">
            <a:avLst/>
          </a:prstGeom>
        </p:spPr>
        <p:txBody>
          <a:bodyPr vert="horz" wrap="square" lIns="0" tIns="12065" rIns="0" bIns="0" rtlCol="0">
            <a:spAutoFit/>
          </a:bodyPr>
          <a:lstStyle/>
          <a:p>
            <a:pPr marL="255270" marR="5080" indent="-243204">
              <a:lnSpc>
                <a:spcPct val="113599"/>
              </a:lnSpc>
              <a:spcBef>
                <a:spcPts val="95"/>
              </a:spcBef>
            </a:pPr>
            <a:r>
              <a:rPr sz="1400" spc="-10" dirty="0">
                <a:solidFill>
                  <a:srgbClr val="3B464A"/>
                </a:solidFill>
                <a:latin typeface="Calibri"/>
                <a:cs typeface="Calibri"/>
              </a:rPr>
              <a:t>Personal</a:t>
            </a:r>
            <a:r>
              <a:rPr sz="1400" dirty="0">
                <a:solidFill>
                  <a:srgbClr val="3B464A"/>
                </a:solidFill>
                <a:latin typeface="Calibri"/>
                <a:cs typeface="Calibri"/>
              </a:rPr>
              <a:t> </a:t>
            </a:r>
            <a:r>
              <a:rPr sz="1400" spc="-10" dirty="0">
                <a:solidFill>
                  <a:srgbClr val="3B464A"/>
                </a:solidFill>
                <a:latin typeface="Calibri"/>
                <a:cs typeface="Calibri"/>
              </a:rPr>
              <a:t>Information Protection</a:t>
            </a:r>
            <a:r>
              <a:rPr sz="1400" spc="-5" dirty="0">
                <a:solidFill>
                  <a:srgbClr val="3B464A"/>
                </a:solidFill>
                <a:latin typeface="Calibri"/>
                <a:cs typeface="Calibri"/>
              </a:rPr>
              <a:t> </a:t>
            </a:r>
            <a:r>
              <a:rPr sz="1400" spc="-25" dirty="0">
                <a:solidFill>
                  <a:srgbClr val="3B464A"/>
                </a:solidFill>
                <a:latin typeface="Calibri"/>
                <a:cs typeface="Calibri"/>
              </a:rPr>
              <a:t>Act</a:t>
            </a:r>
            <a:endParaRPr sz="1400">
              <a:latin typeface="Calibri"/>
              <a:cs typeface="Calibri"/>
            </a:endParaRPr>
          </a:p>
        </p:txBody>
      </p:sp>
      <p:grpSp>
        <p:nvGrpSpPr>
          <p:cNvPr id="112" name="object 112"/>
          <p:cNvGrpSpPr/>
          <p:nvPr/>
        </p:nvGrpSpPr>
        <p:grpSpPr>
          <a:xfrm>
            <a:off x="4818888" y="3922776"/>
            <a:ext cx="6254750" cy="2023110"/>
            <a:chOff x="4818888" y="3922776"/>
            <a:chExt cx="6254750" cy="2023110"/>
          </a:xfrm>
        </p:grpSpPr>
        <p:pic>
          <p:nvPicPr>
            <p:cNvPr id="113" name="object 113"/>
            <p:cNvPicPr/>
            <p:nvPr/>
          </p:nvPicPr>
          <p:blipFill>
            <a:blip r:embed="rId52" cstate="print"/>
            <a:stretch>
              <a:fillRect/>
            </a:stretch>
          </p:blipFill>
          <p:spPr>
            <a:xfrm>
              <a:off x="4863084" y="3967013"/>
              <a:ext cx="78527" cy="81492"/>
            </a:xfrm>
            <a:prstGeom prst="rect">
              <a:avLst/>
            </a:prstGeom>
          </p:spPr>
        </p:pic>
        <p:pic>
          <p:nvPicPr>
            <p:cNvPr id="114" name="object 114"/>
            <p:cNvPicPr/>
            <p:nvPr/>
          </p:nvPicPr>
          <p:blipFill>
            <a:blip r:embed="rId53" cstate="print"/>
            <a:stretch>
              <a:fillRect/>
            </a:stretch>
          </p:blipFill>
          <p:spPr>
            <a:xfrm>
              <a:off x="4818888" y="3922776"/>
              <a:ext cx="118872" cy="121919"/>
            </a:xfrm>
            <a:prstGeom prst="rect">
              <a:avLst/>
            </a:prstGeom>
          </p:spPr>
        </p:pic>
        <p:pic>
          <p:nvPicPr>
            <p:cNvPr id="115" name="object 115"/>
            <p:cNvPicPr/>
            <p:nvPr/>
          </p:nvPicPr>
          <p:blipFill>
            <a:blip r:embed="rId54" cstate="print"/>
            <a:stretch>
              <a:fillRect/>
            </a:stretch>
          </p:blipFill>
          <p:spPr>
            <a:xfrm>
              <a:off x="5385816" y="4210812"/>
              <a:ext cx="81492" cy="80010"/>
            </a:xfrm>
            <a:prstGeom prst="rect">
              <a:avLst/>
            </a:prstGeom>
          </p:spPr>
        </p:pic>
        <p:pic>
          <p:nvPicPr>
            <p:cNvPr id="116" name="object 116"/>
            <p:cNvPicPr/>
            <p:nvPr/>
          </p:nvPicPr>
          <p:blipFill>
            <a:blip r:embed="rId55" cstate="print"/>
            <a:stretch>
              <a:fillRect/>
            </a:stretch>
          </p:blipFill>
          <p:spPr>
            <a:xfrm>
              <a:off x="5341620" y="4166616"/>
              <a:ext cx="121920" cy="120395"/>
            </a:xfrm>
            <a:prstGeom prst="rect">
              <a:avLst/>
            </a:prstGeom>
          </p:spPr>
        </p:pic>
        <p:pic>
          <p:nvPicPr>
            <p:cNvPr id="117" name="object 117"/>
            <p:cNvPicPr/>
            <p:nvPr/>
          </p:nvPicPr>
          <p:blipFill>
            <a:blip r:embed="rId56" cstate="print"/>
            <a:stretch>
              <a:fillRect/>
            </a:stretch>
          </p:blipFill>
          <p:spPr>
            <a:xfrm>
              <a:off x="6748272" y="4102649"/>
              <a:ext cx="81490" cy="81492"/>
            </a:xfrm>
            <a:prstGeom prst="rect">
              <a:avLst/>
            </a:prstGeom>
          </p:spPr>
        </p:pic>
        <p:pic>
          <p:nvPicPr>
            <p:cNvPr id="118" name="object 118"/>
            <p:cNvPicPr/>
            <p:nvPr/>
          </p:nvPicPr>
          <p:blipFill>
            <a:blip r:embed="rId57" cstate="print"/>
            <a:stretch>
              <a:fillRect/>
            </a:stretch>
          </p:blipFill>
          <p:spPr>
            <a:xfrm>
              <a:off x="6704076" y="4058412"/>
              <a:ext cx="121920" cy="121919"/>
            </a:xfrm>
            <a:prstGeom prst="rect">
              <a:avLst/>
            </a:prstGeom>
          </p:spPr>
        </p:pic>
        <p:pic>
          <p:nvPicPr>
            <p:cNvPr id="119" name="object 119"/>
            <p:cNvPicPr/>
            <p:nvPr/>
          </p:nvPicPr>
          <p:blipFill>
            <a:blip r:embed="rId52" cstate="print"/>
            <a:stretch>
              <a:fillRect/>
            </a:stretch>
          </p:blipFill>
          <p:spPr>
            <a:xfrm>
              <a:off x="7906511" y="4416593"/>
              <a:ext cx="78527" cy="81492"/>
            </a:xfrm>
            <a:prstGeom prst="rect">
              <a:avLst/>
            </a:prstGeom>
          </p:spPr>
        </p:pic>
        <p:pic>
          <p:nvPicPr>
            <p:cNvPr id="120" name="object 120"/>
            <p:cNvPicPr/>
            <p:nvPr/>
          </p:nvPicPr>
          <p:blipFill>
            <a:blip r:embed="rId58" cstate="print"/>
            <a:stretch>
              <a:fillRect/>
            </a:stretch>
          </p:blipFill>
          <p:spPr>
            <a:xfrm>
              <a:off x="7862316" y="4372356"/>
              <a:ext cx="118872" cy="121919"/>
            </a:xfrm>
            <a:prstGeom prst="rect">
              <a:avLst/>
            </a:prstGeom>
          </p:spPr>
        </p:pic>
        <p:sp>
          <p:nvSpPr>
            <p:cNvPr id="121" name="object 121"/>
            <p:cNvSpPr/>
            <p:nvPr/>
          </p:nvSpPr>
          <p:spPr>
            <a:xfrm>
              <a:off x="8958072" y="5141976"/>
              <a:ext cx="2110740" cy="798830"/>
            </a:xfrm>
            <a:custGeom>
              <a:avLst/>
              <a:gdLst/>
              <a:ahLst/>
              <a:cxnLst/>
              <a:rect l="l" t="t" r="r" b="b"/>
              <a:pathLst>
                <a:path w="2110740" h="798829">
                  <a:moveTo>
                    <a:pt x="0" y="90678"/>
                  </a:moveTo>
                  <a:lnTo>
                    <a:pt x="7131" y="55399"/>
                  </a:lnTo>
                  <a:lnTo>
                    <a:pt x="26574" y="26574"/>
                  </a:lnTo>
                  <a:lnTo>
                    <a:pt x="55399" y="7131"/>
                  </a:lnTo>
                  <a:lnTo>
                    <a:pt x="90677" y="0"/>
                  </a:lnTo>
                  <a:lnTo>
                    <a:pt x="2020061" y="0"/>
                  </a:lnTo>
                  <a:lnTo>
                    <a:pt x="2055340" y="7131"/>
                  </a:lnTo>
                  <a:lnTo>
                    <a:pt x="2084165" y="26574"/>
                  </a:lnTo>
                  <a:lnTo>
                    <a:pt x="2103608" y="55399"/>
                  </a:lnTo>
                  <a:lnTo>
                    <a:pt x="2110739" y="90678"/>
                  </a:lnTo>
                  <a:lnTo>
                    <a:pt x="2110739" y="707847"/>
                  </a:lnTo>
                  <a:lnTo>
                    <a:pt x="2103608" y="743165"/>
                  </a:lnTo>
                  <a:lnTo>
                    <a:pt x="2084165" y="772004"/>
                  </a:lnTo>
                  <a:lnTo>
                    <a:pt x="2055340" y="791446"/>
                  </a:lnTo>
                  <a:lnTo>
                    <a:pt x="2020061" y="798576"/>
                  </a:lnTo>
                  <a:lnTo>
                    <a:pt x="90677" y="798576"/>
                  </a:lnTo>
                  <a:lnTo>
                    <a:pt x="55399" y="791446"/>
                  </a:lnTo>
                  <a:lnTo>
                    <a:pt x="26574" y="772004"/>
                  </a:lnTo>
                  <a:lnTo>
                    <a:pt x="7131" y="743165"/>
                  </a:lnTo>
                  <a:lnTo>
                    <a:pt x="0" y="707847"/>
                  </a:lnTo>
                  <a:lnTo>
                    <a:pt x="0" y="90678"/>
                  </a:lnTo>
                  <a:close/>
                </a:path>
              </a:pathLst>
            </a:custGeom>
            <a:ln w="9144">
              <a:solidFill>
                <a:srgbClr val="A6A6A6"/>
              </a:solidFill>
              <a:prstDash val="sysDash"/>
            </a:ln>
          </p:spPr>
          <p:txBody>
            <a:bodyPr wrap="square" lIns="0" tIns="0" rIns="0" bIns="0" rtlCol="0"/>
            <a:lstStyle/>
            <a:p>
              <a:endParaRPr/>
            </a:p>
          </p:txBody>
        </p:sp>
        <p:pic>
          <p:nvPicPr>
            <p:cNvPr id="122" name="object 122"/>
            <p:cNvPicPr/>
            <p:nvPr/>
          </p:nvPicPr>
          <p:blipFill>
            <a:blip r:embed="rId59" cstate="print"/>
            <a:stretch>
              <a:fillRect/>
            </a:stretch>
          </p:blipFill>
          <p:spPr>
            <a:xfrm>
              <a:off x="9198864" y="4966728"/>
              <a:ext cx="1604009" cy="442709"/>
            </a:xfrm>
            <a:prstGeom prst="rect">
              <a:avLst/>
            </a:prstGeom>
          </p:spPr>
        </p:pic>
        <p:pic>
          <p:nvPicPr>
            <p:cNvPr id="123" name="object 123"/>
            <p:cNvPicPr/>
            <p:nvPr/>
          </p:nvPicPr>
          <p:blipFill>
            <a:blip r:embed="rId60" cstate="print"/>
            <a:stretch>
              <a:fillRect/>
            </a:stretch>
          </p:blipFill>
          <p:spPr>
            <a:xfrm>
              <a:off x="9585959" y="5026164"/>
              <a:ext cx="823722" cy="374129"/>
            </a:xfrm>
            <a:prstGeom prst="rect">
              <a:avLst/>
            </a:prstGeom>
          </p:spPr>
        </p:pic>
        <p:sp>
          <p:nvSpPr>
            <p:cNvPr id="124" name="object 124"/>
            <p:cNvSpPr/>
            <p:nvPr/>
          </p:nvSpPr>
          <p:spPr>
            <a:xfrm>
              <a:off x="9222485" y="4952238"/>
              <a:ext cx="1583690" cy="422275"/>
            </a:xfrm>
            <a:custGeom>
              <a:avLst/>
              <a:gdLst/>
              <a:ahLst/>
              <a:cxnLst/>
              <a:rect l="l" t="t" r="r" b="b"/>
              <a:pathLst>
                <a:path w="1583690" h="422275">
                  <a:moveTo>
                    <a:pt x="1372362" y="0"/>
                  </a:moveTo>
                  <a:lnTo>
                    <a:pt x="211074" y="0"/>
                  </a:lnTo>
                  <a:lnTo>
                    <a:pt x="162672" y="5573"/>
                  </a:lnTo>
                  <a:lnTo>
                    <a:pt x="118243" y="21451"/>
                  </a:lnTo>
                  <a:lnTo>
                    <a:pt x="79052" y="46366"/>
                  </a:lnTo>
                  <a:lnTo>
                    <a:pt x="46366" y="79052"/>
                  </a:lnTo>
                  <a:lnTo>
                    <a:pt x="21451" y="118243"/>
                  </a:lnTo>
                  <a:lnTo>
                    <a:pt x="5573" y="162672"/>
                  </a:lnTo>
                  <a:lnTo>
                    <a:pt x="0" y="211074"/>
                  </a:lnTo>
                  <a:lnTo>
                    <a:pt x="5573" y="259475"/>
                  </a:lnTo>
                  <a:lnTo>
                    <a:pt x="21451" y="303904"/>
                  </a:lnTo>
                  <a:lnTo>
                    <a:pt x="46366" y="343095"/>
                  </a:lnTo>
                  <a:lnTo>
                    <a:pt x="79052" y="375781"/>
                  </a:lnTo>
                  <a:lnTo>
                    <a:pt x="118243" y="400696"/>
                  </a:lnTo>
                  <a:lnTo>
                    <a:pt x="162672" y="416574"/>
                  </a:lnTo>
                  <a:lnTo>
                    <a:pt x="211074" y="422148"/>
                  </a:lnTo>
                  <a:lnTo>
                    <a:pt x="1372362" y="422148"/>
                  </a:lnTo>
                  <a:lnTo>
                    <a:pt x="1420763" y="416574"/>
                  </a:lnTo>
                  <a:lnTo>
                    <a:pt x="1465192" y="400696"/>
                  </a:lnTo>
                  <a:lnTo>
                    <a:pt x="1504383" y="375781"/>
                  </a:lnTo>
                  <a:lnTo>
                    <a:pt x="1537069" y="343095"/>
                  </a:lnTo>
                  <a:lnTo>
                    <a:pt x="1561984" y="303904"/>
                  </a:lnTo>
                  <a:lnTo>
                    <a:pt x="1577862" y="259475"/>
                  </a:lnTo>
                  <a:lnTo>
                    <a:pt x="1583436" y="211074"/>
                  </a:lnTo>
                  <a:lnTo>
                    <a:pt x="1577862" y="162672"/>
                  </a:lnTo>
                  <a:lnTo>
                    <a:pt x="1561984" y="118243"/>
                  </a:lnTo>
                  <a:lnTo>
                    <a:pt x="1537069" y="79052"/>
                  </a:lnTo>
                  <a:lnTo>
                    <a:pt x="1504383" y="46366"/>
                  </a:lnTo>
                  <a:lnTo>
                    <a:pt x="1465192" y="21451"/>
                  </a:lnTo>
                  <a:lnTo>
                    <a:pt x="1420763" y="5573"/>
                  </a:lnTo>
                  <a:lnTo>
                    <a:pt x="1372362" y="0"/>
                  </a:lnTo>
                  <a:close/>
                </a:path>
              </a:pathLst>
            </a:custGeom>
            <a:solidFill>
              <a:srgbClr val="F5B80E"/>
            </a:solidFill>
          </p:spPr>
          <p:txBody>
            <a:bodyPr wrap="square" lIns="0" tIns="0" rIns="0" bIns="0" rtlCol="0"/>
            <a:lstStyle/>
            <a:p>
              <a:endParaRPr/>
            </a:p>
          </p:txBody>
        </p:sp>
        <p:sp>
          <p:nvSpPr>
            <p:cNvPr id="125" name="object 125"/>
            <p:cNvSpPr/>
            <p:nvPr/>
          </p:nvSpPr>
          <p:spPr>
            <a:xfrm>
              <a:off x="9222485" y="4952238"/>
              <a:ext cx="1583690" cy="422275"/>
            </a:xfrm>
            <a:custGeom>
              <a:avLst/>
              <a:gdLst/>
              <a:ahLst/>
              <a:cxnLst/>
              <a:rect l="l" t="t" r="r" b="b"/>
              <a:pathLst>
                <a:path w="1583690" h="422275">
                  <a:moveTo>
                    <a:pt x="0" y="211074"/>
                  </a:moveTo>
                  <a:lnTo>
                    <a:pt x="5573" y="162672"/>
                  </a:lnTo>
                  <a:lnTo>
                    <a:pt x="21451" y="118243"/>
                  </a:lnTo>
                  <a:lnTo>
                    <a:pt x="46366" y="79052"/>
                  </a:lnTo>
                  <a:lnTo>
                    <a:pt x="79052" y="46366"/>
                  </a:lnTo>
                  <a:lnTo>
                    <a:pt x="118243" y="21451"/>
                  </a:lnTo>
                  <a:lnTo>
                    <a:pt x="162672" y="5573"/>
                  </a:lnTo>
                  <a:lnTo>
                    <a:pt x="211074" y="0"/>
                  </a:lnTo>
                  <a:lnTo>
                    <a:pt x="1372362" y="0"/>
                  </a:lnTo>
                  <a:lnTo>
                    <a:pt x="1420763" y="5573"/>
                  </a:lnTo>
                  <a:lnTo>
                    <a:pt x="1465192" y="21451"/>
                  </a:lnTo>
                  <a:lnTo>
                    <a:pt x="1504383" y="46366"/>
                  </a:lnTo>
                  <a:lnTo>
                    <a:pt x="1537069" y="79052"/>
                  </a:lnTo>
                  <a:lnTo>
                    <a:pt x="1561984" y="118243"/>
                  </a:lnTo>
                  <a:lnTo>
                    <a:pt x="1577862" y="162672"/>
                  </a:lnTo>
                  <a:lnTo>
                    <a:pt x="1583436" y="211074"/>
                  </a:lnTo>
                  <a:lnTo>
                    <a:pt x="1577862" y="259475"/>
                  </a:lnTo>
                  <a:lnTo>
                    <a:pt x="1561984" y="303904"/>
                  </a:lnTo>
                  <a:lnTo>
                    <a:pt x="1537069" y="343095"/>
                  </a:lnTo>
                  <a:lnTo>
                    <a:pt x="1504383" y="375781"/>
                  </a:lnTo>
                  <a:lnTo>
                    <a:pt x="1465192" y="400696"/>
                  </a:lnTo>
                  <a:lnTo>
                    <a:pt x="1420763" y="416574"/>
                  </a:lnTo>
                  <a:lnTo>
                    <a:pt x="1372362" y="422148"/>
                  </a:lnTo>
                  <a:lnTo>
                    <a:pt x="211074" y="422148"/>
                  </a:lnTo>
                  <a:lnTo>
                    <a:pt x="162672" y="416574"/>
                  </a:lnTo>
                  <a:lnTo>
                    <a:pt x="118243" y="400696"/>
                  </a:lnTo>
                  <a:lnTo>
                    <a:pt x="79052" y="375781"/>
                  </a:lnTo>
                  <a:lnTo>
                    <a:pt x="46366" y="343095"/>
                  </a:lnTo>
                  <a:lnTo>
                    <a:pt x="21451" y="303904"/>
                  </a:lnTo>
                  <a:lnTo>
                    <a:pt x="5573" y="259475"/>
                  </a:lnTo>
                  <a:lnTo>
                    <a:pt x="0" y="211074"/>
                  </a:lnTo>
                  <a:close/>
                </a:path>
              </a:pathLst>
            </a:custGeom>
            <a:ln w="19812">
              <a:solidFill>
                <a:srgbClr val="FFFFFF"/>
              </a:solidFill>
            </a:ln>
          </p:spPr>
          <p:txBody>
            <a:bodyPr wrap="square" lIns="0" tIns="0" rIns="0" bIns="0" rtlCol="0"/>
            <a:lstStyle/>
            <a:p>
              <a:endParaRPr/>
            </a:p>
          </p:txBody>
        </p:sp>
      </p:grpSp>
      <p:sp>
        <p:nvSpPr>
          <p:cNvPr id="126" name="object 126"/>
          <p:cNvSpPr txBox="1"/>
          <p:nvPr/>
        </p:nvSpPr>
        <p:spPr>
          <a:xfrm>
            <a:off x="9695815" y="5038090"/>
            <a:ext cx="635000" cy="239395"/>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3B464A"/>
                </a:solidFill>
                <a:latin typeface="Arial"/>
                <a:cs typeface="Arial"/>
              </a:rPr>
              <a:t>Alberta</a:t>
            </a:r>
            <a:endParaRPr sz="1400">
              <a:latin typeface="Arial"/>
              <a:cs typeface="Arial"/>
            </a:endParaRPr>
          </a:p>
        </p:txBody>
      </p:sp>
      <p:sp>
        <p:nvSpPr>
          <p:cNvPr id="127" name="object 127"/>
          <p:cNvSpPr txBox="1"/>
          <p:nvPr/>
        </p:nvSpPr>
        <p:spPr>
          <a:xfrm>
            <a:off x="9241028" y="5381040"/>
            <a:ext cx="1543685" cy="510540"/>
          </a:xfrm>
          <a:prstGeom prst="rect">
            <a:avLst/>
          </a:prstGeom>
        </p:spPr>
        <p:txBody>
          <a:bodyPr vert="horz" wrap="square" lIns="0" tIns="12065" rIns="0" bIns="0" rtlCol="0">
            <a:spAutoFit/>
          </a:bodyPr>
          <a:lstStyle/>
          <a:p>
            <a:pPr marL="254635" marR="5080" indent="-242570">
              <a:lnSpc>
                <a:spcPct val="113599"/>
              </a:lnSpc>
              <a:spcBef>
                <a:spcPts val="95"/>
              </a:spcBef>
            </a:pPr>
            <a:r>
              <a:rPr sz="1400" spc="-10" dirty="0">
                <a:solidFill>
                  <a:srgbClr val="3B464A"/>
                </a:solidFill>
                <a:latin typeface="Calibri"/>
                <a:cs typeface="Calibri"/>
              </a:rPr>
              <a:t>Personal</a:t>
            </a:r>
            <a:r>
              <a:rPr sz="1400" dirty="0">
                <a:solidFill>
                  <a:srgbClr val="3B464A"/>
                </a:solidFill>
                <a:latin typeface="Calibri"/>
                <a:cs typeface="Calibri"/>
              </a:rPr>
              <a:t> </a:t>
            </a:r>
            <a:r>
              <a:rPr sz="1400" spc="-10" dirty="0">
                <a:solidFill>
                  <a:srgbClr val="3B464A"/>
                </a:solidFill>
                <a:latin typeface="Calibri"/>
                <a:cs typeface="Calibri"/>
              </a:rPr>
              <a:t>Information Protection</a:t>
            </a:r>
            <a:r>
              <a:rPr sz="1400" spc="-5" dirty="0">
                <a:solidFill>
                  <a:srgbClr val="3B464A"/>
                </a:solidFill>
                <a:latin typeface="Calibri"/>
                <a:cs typeface="Calibri"/>
              </a:rPr>
              <a:t> </a:t>
            </a:r>
            <a:r>
              <a:rPr sz="1400" spc="-25" dirty="0">
                <a:solidFill>
                  <a:srgbClr val="3B464A"/>
                </a:solidFill>
                <a:latin typeface="Calibri"/>
                <a:cs typeface="Calibri"/>
              </a:rPr>
              <a:t>Act</a:t>
            </a:r>
            <a:endParaRPr sz="1400">
              <a:latin typeface="Calibri"/>
              <a:cs typeface="Calibri"/>
            </a:endParaRPr>
          </a:p>
        </p:txBody>
      </p:sp>
      <p:grpSp>
        <p:nvGrpSpPr>
          <p:cNvPr id="128" name="object 128"/>
          <p:cNvGrpSpPr/>
          <p:nvPr/>
        </p:nvGrpSpPr>
        <p:grpSpPr>
          <a:xfrm>
            <a:off x="5399341" y="1772157"/>
            <a:ext cx="6019165" cy="3773804"/>
            <a:chOff x="5399341" y="1772157"/>
            <a:chExt cx="6019165" cy="3773804"/>
          </a:xfrm>
        </p:grpSpPr>
        <p:sp>
          <p:nvSpPr>
            <p:cNvPr id="129" name="object 129"/>
            <p:cNvSpPr/>
            <p:nvPr/>
          </p:nvSpPr>
          <p:spPr>
            <a:xfrm>
              <a:off x="5404103" y="4280915"/>
              <a:ext cx="3554729" cy="1259840"/>
            </a:xfrm>
            <a:custGeom>
              <a:avLst/>
              <a:gdLst/>
              <a:ahLst/>
              <a:cxnLst/>
              <a:rect l="l" t="t" r="r" b="b"/>
              <a:pathLst>
                <a:path w="3554729" h="1259839">
                  <a:moveTo>
                    <a:pt x="0" y="0"/>
                  </a:moveTo>
                  <a:lnTo>
                    <a:pt x="0" y="1259839"/>
                  </a:lnTo>
                  <a:lnTo>
                    <a:pt x="3554476" y="1259839"/>
                  </a:lnTo>
                </a:path>
              </a:pathLst>
            </a:custGeom>
            <a:ln w="9144">
              <a:solidFill>
                <a:srgbClr val="F5861E"/>
              </a:solidFill>
              <a:prstDash val="sysDash"/>
            </a:ln>
          </p:spPr>
          <p:txBody>
            <a:bodyPr wrap="square" lIns="0" tIns="0" rIns="0" bIns="0" rtlCol="0"/>
            <a:lstStyle/>
            <a:p>
              <a:endParaRPr/>
            </a:p>
          </p:txBody>
        </p:sp>
        <p:sp>
          <p:nvSpPr>
            <p:cNvPr id="130" name="object 130"/>
            <p:cNvSpPr/>
            <p:nvPr/>
          </p:nvSpPr>
          <p:spPr>
            <a:xfrm>
              <a:off x="8526779" y="1972055"/>
              <a:ext cx="2886710" cy="1117600"/>
            </a:xfrm>
            <a:custGeom>
              <a:avLst/>
              <a:gdLst/>
              <a:ahLst/>
              <a:cxnLst/>
              <a:rect l="l" t="t" r="r" b="b"/>
              <a:pathLst>
                <a:path w="2886709" h="1117600">
                  <a:moveTo>
                    <a:pt x="0" y="126873"/>
                  </a:moveTo>
                  <a:lnTo>
                    <a:pt x="9965" y="77473"/>
                  </a:lnTo>
                  <a:lnTo>
                    <a:pt x="37147" y="37147"/>
                  </a:lnTo>
                  <a:lnTo>
                    <a:pt x="77473" y="9965"/>
                  </a:lnTo>
                  <a:lnTo>
                    <a:pt x="126873" y="0"/>
                  </a:lnTo>
                  <a:lnTo>
                    <a:pt x="2759583" y="0"/>
                  </a:lnTo>
                  <a:lnTo>
                    <a:pt x="2808982" y="9965"/>
                  </a:lnTo>
                  <a:lnTo>
                    <a:pt x="2849308" y="37147"/>
                  </a:lnTo>
                  <a:lnTo>
                    <a:pt x="2876490" y="77473"/>
                  </a:lnTo>
                  <a:lnTo>
                    <a:pt x="2886455" y="126873"/>
                  </a:lnTo>
                  <a:lnTo>
                    <a:pt x="2886455" y="990219"/>
                  </a:lnTo>
                  <a:lnTo>
                    <a:pt x="2876490" y="1039618"/>
                  </a:lnTo>
                  <a:lnTo>
                    <a:pt x="2849308" y="1079944"/>
                  </a:lnTo>
                  <a:lnTo>
                    <a:pt x="2808982" y="1107126"/>
                  </a:lnTo>
                  <a:lnTo>
                    <a:pt x="2759583" y="1117092"/>
                  </a:lnTo>
                  <a:lnTo>
                    <a:pt x="126873" y="1117092"/>
                  </a:lnTo>
                  <a:lnTo>
                    <a:pt x="77473" y="1107126"/>
                  </a:lnTo>
                  <a:lnTo>
                    <a:pt x="37147" y="1079944"/>
                  </a:lnTo>
                  <a:lnTo>
                    <a:pt x="9965" y="1039618"/>
                  </a:lnTo>
                  <a:lnTo>
                    <a:pt x="0" y="990219"/>
                  </a:lnTo>
                  <a:lnTo>
                    <a:pt x="0" y="126873"/>
                  </a:lnTo>
                  <a:close/>
                </a:path>
              </a:pathLst>
            </a:custGeom>
            <a:ln w="9144">
              <a:solidFill>
                <a:srgbClr val="A6A6A6"/>
              </a:solidFill>
              <a:prstDash val="sysDash"/>
            </a:ln>
          </p:spPr>
          <p:txBody>
            <a:bodyPr wrap="square" lIns="0" tIns="0" rIns="0" bIns="0" rtlCol="0"/>
            <a:lstStyle/>
            <a:p>
              <a:endParaRPr/>
            </a:p>
          </p:txBody>
        </p:sp>
        <p:pic>
          <p:nvPicPr>
            <p:cNvPr id="131" name="object 131"/>
            <p:cNvPicPr/>
            <p:nvPr/>
          </p:nvPicPr>
          <p:blipFill>
            <a:blip r:embed="rId61" cstate="print"/>
            <a:stretch>
              <a:fillRect/>
            </a:stretch>
          </p:blipFill>
          <p:spPr>
            <a:xfrm>
              <a:off x="8767571" y="1796808"/>
              <a:ext cx="2391918" cy="442709"/>
            </a:xfrm>
            <a:prstGeom prst="rect">
              <a:avLst/>
            </a:prstGeom>
          </p:spPr>
        </p:pic>
        <p:pic>
          <p:nvPicPr>
            <p:cNvPr id="132" name="object 132"/>
            <p:cNvPicPr/>
            <p:nvPr/>
          </p:nvPicPr>
          <p:blipFill>
            <a:blip r:embed="rId62" cstate="print"/>
            <a:stretch>
              <a:fillRect/>
            </a:stretch>
          </p:blipFill>
          <p:spPr>
            <a:xfrm>
              <a:off x="9528047" y="1856244"/>
              <a:ext cx="866394" cy="374129"/>
            </a:xfrm>
            <a:prstGeom prst="rect">
              <a:avLst/>
            </a:prstGeom>
          </p:spPr>
        </p:pic>
        <p:sp>
          <p:nvSpPr>
            <p:cNvPr id="133" name="object 133"/>
            <p:cNvSpPr/>
            <p:nvPr/>
          </p:nvSpPr>
          <p:spPr>
            <a:xfrm>
              <a:off x="8791194" y="1782317"/>
              <a:ext cx="2371725" cy="422275"/>
            </a:xfrm>
            <a:custGeom>
              <a:avLst/>
              <a:gdLst/>
              <a:ahLst/>
              <a:cxnLst/>
              <a:rect l="l" t="t" r="r" b="b"/>
              <a:pathLst>
                <a:path w="2371725" h="422275">
                  <a:moveTo>
                    <a:pt x="2160270" y="0"/>
                  </a:moveTo>
                  <a:lnTo>
                    <a:pt x="211074" y="0"/>
                  </a:lnTo>
                  <a:lnTo>
                    <a:pt x="162672" y="5573"/>
                  </a:lnTo>
                  <a:lnTo>
                    <a:pt x="118243" y="21451"/>
                  </a:lnTo>
                  <a:lnTo>
                    <a:pt x="79052" y="46366"/>
                  </a:lnTo>
                  <a:lnTo>
                    <a:pt x="46366" y="79052"/>
                  </a:lnTo>
                  <a:lnTo>
                    <a:pt x="21451" y="118243"/>
                  </a:lnTo>
                  <a:lnTo>
                    <a:pt x="5573" y="162672"/>
                  </a:lnTo>
                  <a:lnTo>
                    <a:pt x="0" y="211074"/>
                  </a:lnTo>
                  <a:lnTo>
                    <a:pt x="5573" y="259475"/>
                  </a:lnTo>
                  <a:lnTo>
                    <a:pt x="21451" y="303904"/>
                  </a:lnTo>
                  <a:lnTo>
                    <a:pt x="46366" y="343095"/>
                  </a:lnTo>
                  <a:lnTo>
                    <a:pt x="79052" y="375781"/>
                  </a:lnTo>
                  <a:lnTo>
                    <a:pt x="118243" y="400696"/>
                  </a:lnTo>
                  <a:lnTo>
                    <a:pt x="162672" y="416574"/>
                  </a:lnTo>
                  <a:lnTo>
                    <a:pt x="211074" y="422148"/>
                  </a:lnTo>
                  <a:lnTo>
                    <a:pt x="2160270" y="422148"/>
                  </a:lnTo>
                  <a:lnTo>
                    <a:pt x="2208671" y="416574"/>
                  </a:lnTo>
                  <a:lnTo>
                    <a:pt x="2253100" y="400696"/>
                  </a:lnTo>
                  <a:lnTo>
                    <a:pt x="2292291" y="375781"/>
                  </a:lnTo>
                  <a:lnTo>
                    <a:pt x="2324977" y="343095"/>
                  </a:lnTo>
                  <a:lnTo>
                    <a:pt x="2349892" y="303904"/>
                  </a:lnTo>
                  <a:lnTo>
                    <a:pt x="2365770" y="259475"/>
                  </a:lnTo>
                  <a:lnTo>
                    <a:pt x="2371344" y="211074"/>
                  </a:lnTo>
                  <a:lnTo>
                    <a:pt x="2365770" y="162672"/>
                  </a:lnTo>
                  <a:lnTo>
                    <a:pt x="2349892" y="118243"/>
                  </a:lnTo>
                  <a:lnTo>
                    <a:pt x="2324977" y="79052"/>
                  </a:lnTo>
                  <a:lnTo>
                    <a:pt x="2292291" y="46366"/>
                  </a:lnTo>
                  <a:lnTo>
                    <a:pt x="2253100" y="21451"/>
                  </a:lnTo>
                  <a:lnTo>
                    <a:pt x="2208671" y="5573"/>
                  </a:lnTo>
                  <a:lnTo>
                    <a:pt x="2160270" y="0"/>
                  </a:lnTo>
                  <a:close/>
                </a:path>
              </a:pathLst>
            </a:custGeom>
            <a:solidFill>
              <a:srgbClr val="006FC0"/>
            </a:solidFill>
          </p:spPr>
          <p:txBody>
            <a:bodyPr wrap="square" lIns="0" tIns="0" rIns="0" bIns="0" rtlCol="0"/>
            <a:lstStyle/>
            <a:p>
              <a:endParaRPr/>
            </a:p>
          </p:txBody>
        </p:sp>
        <p:sp>
          <p:nvSpPr>
            <p:cNvPr id="134" name="object 134"/>
            <p:cNvSpPr/>
            <p:nvPr/>
          </p:nvSpPr>
          <p:spPr>
            <a:xfrm>
              <a:off x="8791194" y="1782317"/>
              <a:ext cx="2371725" cy="422275"/>
            </a:xfrm>
            <a:custGeom>
              <a:avLst/>
              <a:gdLst/>
              <a:ahLst/>
              <a:cxnLst/>
              <a:rect l="l" t="t" r="r" b="b"/>
              <a:pathLst>
                <a:path w="2371725" h="422275">
                  <a:moveTo>
                    <a:pt x="0" y="211074"/>
                  </a:moveTo>
                  <a:lnTo>
                    <a:pt x="5573" y="162672"/>
                  </a:lnTo>
                  <a:lnTo>
                    <a:pt x="21451" y="118243"/>
                  </a:lnTo>
                  <a:lnTo>
                    <a:pt x="46366" y="79052"/>
                  </a:lnTo>
                  <a:lnTo>
                    <a:pt x="79052" y="46366"/>
                  </a:lnTo>
                  <a:lnTo>
                    <a:pt x="118243" y="21451"/>
                  </a:lnTo>
                  <a:lnTo>
                    <a:pt x="162672" y="5573"/>
                  </a:lnTo>
                  <a:lnTo>
                    <a:pt x="211074" y="0"/>
                  </a:lnTo>
                  <a:lnTo>
                    <a:pt x="2160270" y="0"/>
                  </a:lnTo>
                  <a:lnTo>
                    <a:pt x="2208671" y="5573"/>
                  </a:lnTo>
                  <a:lnTo>
                    <a:pt x="2253100" y="21451"/>
                  </a:lnTo>
                  <a:lnTo>
                    <a:pt x="2292291" y="46366"/>
                  </a:lnTo>
                  <a:lnTo>
                    <a:pt x="2324977" y="79052"/>
                  </a:lnTo>
                  <a:lnTo>
                    <a:pt x="2349892" y="118243"/>
                  </a:lnTo>
                  <a:lnTo>
                    <a:pt x="2365770" y="162672"/>
                  </a:lnTo>
                  <a:lnTo>
                    <a:pt x="2371344" y="211074"/>
                  </a:lnTo>
                  <a:lnTo>
                    <a:pt x="2365770" y="259475"/>
                  </a:lnTo>
                  <a:lnTo>
                    <a:pt x="2349892" y="303904"/>
                  </a:lnTo>
                  <a:lnTo>
                    <a:pt x="2324977" y="343095"/>
                  </a:lnTo>
                  <a:lnTo>
                    <a:pt x="2292291" y="375781"/>
                  </a:lnTo>
                  <a:lnTo>
                    <a:pt x="2253100" y="400696"/>
                  </a:lnTo>
                  <a:lnTo>
                    <a:pt x="2208671" y="416574"/>
                  </a:lnTo>
                  <a:lnTo>
                    <a:pt x="2160270" y="422148"/>
                  </a:lnTo>
                  <a:lnTo>
                    <a:pt x="211074" y="422148"/>
                  </a:lnTo>
                  <a:lnTo>
                    <a:pt x="162672" y="416574"/>
                  </a:lnTo>
                  <a:lnTo>
                    <a:pt x="118243" y="400696"/>
                  </a:lnTo>
                  <a:lnTo>
                    <a:pt x="79052" y="375781"/>
                  </a:lnTo>
                  <a:lnTo>
                    <a:pt x="46366" y="343095"/>
                  </a:lnTo>
                  <a:lnTo>
                    <a:pt x="21451" y="303904"/>
                  </a:lnTo>
                  <a:lnTo>
                    <a:pt x="5573" y="259475"/>
                  </a:lnTo>
                  <a:lnTo>
                    <a:pt x="0" y="211074"/>
                  </a:lnTo>
                  <a:close/>
                </a:path>
              </a:pathLst>
            </a:custGeom>
            <a:ln w="19811">
              <a:solidFill>
                <a:srgbClr val="FFFFFF"/>
              </a:solidFill>
            </a:ln>
          </p:spPr>
          <p:txBody>
            <a:bodyPr wrap="square" lIns="0" tIns="0" rIns="0" bIns="0" rtlCol="0"/>
            <a:lstStyle/>
            <a:p>
              <a:endParaRPr/>
            </a:p>
          </p:txBody>
        </p:sp>
      </p:grpSp>
      <p:sp>
        <p:nvSpPr>
          <p:cNvPr id="135" name="object 135"/>
          <p:cNvSpPr txBox="1"/>
          <p:nvPr/>
        </p:nvSpPr>
        <p:spPr>
          <a:xfrm>
            <a:off x="9637268" y="1867281"/>
            <a:ext cx="678180"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Arial"/>
                <a:cs typeface="Arial"/>
              </a:rPr>
              <a:t>Quebec</a:t>
            </a:r>
            <a:endParaRPr sz="1400">
              <a:latin typeface="Arial"/>
              <a:cs typeface="Arial"/>
            </a:endParaRPr>
          </a:p>
        </p:txBody>
      </p:sp>
      <p:sp>
        <p:nvSpPr>
          <p:cNvPr id="136" name="object 136"/>
          <p:cNvSpPr txBox="1"/>
          <p:nvPr/>
        </p:nvSpPr>
        <p:spPr>
          <a:xfrm>
            <a:off x="8674989" y="2229078"/>
            <a:ext cx="2545715" cy="754380"/>
          </a:xfrm>
          <a:prstGeom prst="rect">
            <a:avLst/>
          </a:prstGeom>
        </p:spPr>
        <p:txBody>
          <a:bodyPr vert="horz" wrap="square" lIns="0" tIns="11430" rIns="0" bIns="0" rtlCol="0">
            <a:spAutoFit/>
          </a:bodyPr>
          <a:lstStyle/>
          <a:p>
            <a:pPr marL="12700" marR="5080" indent="-1905" algn="ctr">
              <a:lnSpc>
                <a:spcPct val="113900"/>
              </a:lnSpc>
              <a:spcBef>
                <a:spcPts val="90"/>
              </a:spcBef>
            </a:pPr>
            <a:r>
              <a:rPr sz="1400" dirty="0">
                <a:solidFill>
                  <a:srgbClr val="3B464A"/>
                </a:solidFill>
                <a:latin typeface="Calibri"/>
                <a:cs typeface="Calibri"/>
              </a:rPr>
              <a:t>Act</a:t>
            </a:r>
            <a:r>
              <a:rPr sz="1400" spc="-30" dirty="0">
                <a:solidFill>
                  <a:srgbClr val="3B464A"/>
                </a:solidFill>
                <a:latin typeface="Calibri"/>
                <a:cs typeface="Calibri"/>
              </a:rPr>
              <a:t> </a:t>
            </a:r>
            <a:r>
              <a:rPr sz="1400" spc="-10" dirty="0">
                <a:solidFill>
                  <a:srgbClr val="3B464A"/>
                </a:solidFill>
                <a:latin typeface="Calibri"/>
                <a:cs typeface="Calibri"/>
              </a:rPr>
              <a:t>respecting</a:t>
            </a:r>
            <a:r>
              <a:rPr sz="1400" spc="15" dirty="0">
                <a:solidFill>
                  <a:srgbClr val="3B464A"/>
                </a:solidFill>
                <a:latin typeface="Calibri"/>
                <a:cs typeface="Calibri"/>
              </a:rPr>
              <a:t> </a:t>
            </a:r>
            <a:r>
              <a:rPr sz="1400" dirty="0">
                <a:solidFill>
                  <a:srgbClr val="3B464A"/>
                </a:solidFill>
                <a:latin typeface="Calibri"/>
                <a:cs typeface="Calibri"/>
              </a:rPr>
              <a:t>the</a:t>
            </a:r>
            <a:r>
              <a:rPr sz="1400" spc="-10" dirty="0">
                <a:solidFill>
                  <a:srgbClr val="3B464A"/>
                </a:solidFill>
                <a:latin typeface="Calibri"/>
                <a:cs typeface="Calibri"/>
              </a:rPr>
              <a:t> protection</a:t>
            </a:r>
            <a:r>
              <a:rPr sz="1400" spc="-15" dirty="0">
                <a:solidFill>
                  <a:srgbClr val="3B464A"/>
                </a:solidFill>
                <a:latin typeface="Calibri"/>
                <a:cs typeface="Calibri"/>
              </a:rPr>
              <a:t> </a:t>
            </a:r>
            <a:r>
              <a:rPr sz="1400" spc="-25" dirty="0">
                <a:solidFill>
                  <a:srgbClr val="3B464A"/>
                </a:solidFill>
                <a:latin typeface="Calibri"/>
                <a:cs typeface="Calibri"/>
              </a:rPr>
              <a:t>of </a:t>
            </a:r>
            <a:r>
              <a:rPr sz="1400" dirty="0">
                <a:solidFill>
                  <a:srgbClr val="3B464A"/>
                </a:solidFill>
                <a:latin typeface="Calibri"/>
                <a:cs typeface="Calibri"/>
              </a:rPr>
              <a:t>personal</a:t>
            </a:r>
            <a:r>
              <a:rPr sz="1400" spc="-25" dirty="0">
                <a:solidFill>
                  <a:srgbClr val="3B464A"/>
                </a:solidFill>
                <a:latin typeface="Calibri"/>
                <a:cs typeface="Calibri"/>
              </a:rPr>
              <a:t> </a:t>
            </a:r>
            <a:r>
              <a:rPr sz="1400" spc="-10" dirty="0">
                <a:solidFill>
                  <a:srgbClr val="3B464A"/>
                </a:solidFill>
                <a:latin typeface="Calibri"/>
                <a:cs typeface="Calibri"/>
              </a:rPr>
              <a:t>information</a:t>
            </a:r>
            <a:r>
              <a:rPr sz="1400" spc="-50" dirty="0">
                <a:solidFill>
                  <a:srgbClr val="3B464A"/>
                </a:solidFill>
                <a:latin typeface="Calibri"/>
                <a:cs typeface="Calibri"/>
              </a:rPr>
              <a:t> </a:t>
            </a:r>
            <a:r>
              <a:rPr sz="1400" dirty="0">
                <a:solidFill>
                  <a:srgbClr val="3B464A"/>
                </a:solidFill>
                <a:latin typeface="Calibri"/>
                <a:cs typeface="Calibri"/>
              </a:rPr>
              <a:t>in</a:t>
            </a:r>
            <a:r>
              <a:rPr sz="1400" spc="-30" dirty="0">
                <a:solidFill>
                  <a:srgbClr val="3B464A"/>
                </a:solidFill>
                <a:latin typeface="Calibri"/>
                <a:cs typeface="Calibri"/>
              </a:rPr>
              <a:t> </a:t>
            </a:r>
            <a:r>
              <a:rPr sz="1400" dirty="0">
                <a:solidFill>
                  <a:srgbClr val="3B464A"/>
                </a:solidFill>
                <a:latin typeface="Calibri"/>
                <a:cs typeface="Calibri"/>
              </a:rPr>
              <a:t>the</a:t>
            </a:r>
            <a:r>
              <a:rPr sz="1400" spc="-25" dirty="0">
                <a:solidFill>
                  <a:srgbClr val="3B464A"/>
                </a:solidFill>
                <a:latin typeface="Calibri"/>
                <a:cs typeface="Calibri"/>
              </a:rPr>
              <a:t> </a:t>
            </a:r>
            <a:r>
              <a:rPr sz="1400" spc="-10" dirty="0">
                <a:solidFill>
                  <a:srgbClr val="3B464A"/>
                </a:solidFill>
                <a:latin typeface="Calibri"/>
                <a:cs typeface="Calibri"/>
              </a:rPr>
              <a:t>private </a:t>
            </a:r>
            <a:r>
              <a:rPr sz="1400" dirty="0">
                <a:solidFill>
                  <a:srgbClr val="3B464A"/>
                </a:solidFill>
                <a:latin typeface="Calibri"/>
                <a:cs typeface="Calibri"/>
              </a:rPr>
              <a:t>sector</a:t>
            </a:r>
            <a:r>
              <a:rPr sz="1400" spc="-40" dirty="0">
                <a:solidFill>
                  <a:srgbClr val="3B464A"/>
                </a:solidFill>
                <a:latin typeface="Calibri"/>
                <a:cs typeface="Calibri"/>
              </a:rPr>
              <a:t> </a:t>
            </a:r>
            <a:r>
              <a:rPr sz="1400" dirty="0">
                <a:solidFill>
                  <a:srgbClr val="3B464A"/>
                </a:solidFill>
                <a:latin typeface="Calibri"/>
                <a:cs typeface="Calibri"/>
              </a:rPr>
              <a:t>(as</a:t>
            </a:r>
            <a:r>
              <a:rPr sz="1400" spc="-35" dirty="0">
                <a:solidFill>
                  <a:srgbClr val="3B464A"/>
                </a:solidFill>
                <a:latin typeface="Calibri"/>
                <a:cs typeface="Calibri"/>
              </a:rPr>
              <a:t> </a:t>
            </a:r>
            <a:r>
              <a:rPr sz="1400" dirty="0">
                <a:solidFill>
                  <a:srgbClr val="3B464A"/>
                </a:solidFill>
                <a:latin typeface="Calibri"/>
                <a:cs typeface="Calibri"/>
              </a:rPr>
              <a:t>amended</a:t>
            </a:r>
            <a:r>
              <a:rPr sz="1400" spc="-25" dirty="0">
                <a:solidFill>
                  <a:srgbClr val="3B464A"/>
                </a:solidFill>
                <a:latin typeface="Calibri"/>
                <a:cs typeface="Calibri"/>
              </a:rPr>
              <a:t> </a:t>
            </a:r>
            <a:r>
              <a:rPr sz="1400" dirty="0">
                <a:solidFill>
                  <a:srgbClr val="3B464A"/>
                </a:solidFill>
                <a:latin typeface="Calibri"/>
                <a:cs typeface="Calibri"/>
              </a:rPr>
              <a:t>by</a:t>
            </a:r>
            <a:r>
              <a:rPr sz="1400" spc="-30" dirty="0">
                <a:solidFill>
                  <a:srgbClr val="3B464A"/>
                </a:solidFill>
                <a:latin typeface="Calibri"/>
                <a:cs typeface="Calibri"/>
              </a:rPr>
              <a:t> </a:t>
            </a:r>
            <a:r>
              <a:rPr sz="1400" dirty="0">
                <a:solidFill>
                  <a:srgbClr val="3B464A"/>
                </a:solidFill>
                <a:latin typeface="Calibri"/>
                <a:cs typeface="Calibri"/>
              </a:rPr>
              <a:t>Law</a:t>
            </a:r>
            <a:r>
              <a:rPr sz="1400" spc="-35" dirty="0">
                <a:solidFill>
                  <a:srgbClr val="3B464A"/>
                </a:solidFill>
                <a:latin typeface="Calibri"/>
                <a:cs typeface="Calibri"/>
              </a:rPr>
              <a:t> </a:t>
            </a:r>
            <a:r>
              <a:rPr sz="1400" spc="-25" dirty="0">
                <a:solidFill>
                  <a:srgbClr val="3B464A"/>
                </a:solidFill>
                <a:latin typeface="Calibri"/>
                <a:cs typeface="Calibri"/>
              </a:rPr>
              <a:t>25)</a:t>
            </a:r>
            <a:endParaRPr sz="1400">
              <a:latin typeface="Calibri"/>
              <a:cs typeface="Calibri"/>
            </a:endParaRPr>
          </a:p>
        </p:txBody>
      </p:sp>
      <p:grpSp>
        <p:nvGrpSpPr>
          <p:cNvPr id="137" name="object 137"/>
          <p:cNvGrpSpPr/>
          <p:nvPr/>
        </p:nvGrpSpPr>
        <p:grpSpPr>
          <a:xfrm>
            <a:off x="1959864" y="1772411"/>
            <a:ext cx="2910840" cy="989330"/>
            <a:chOff x="1959864" y="1772411"/>
            <a:chExt cx="2910840" cy="989330"/>
          </a:xfrm>
        </p:grpSpPr>
        <p:sp>
          <p:nvSpPr>
            <p:cNvPr id="138" name="object 138"/>
            <p:cNvSpPr/>
            <p:nvPr/>
          </p:nvSpPr>
          <p:spPr>
            <a:xfrm>
              <a:off x="1964436" y="2093975"/>
              <a:ext cx="2901950" cy="662940"/>
            </a:xfrm>
            <a:custGeom>
              <a:avLst/>
              <a:gdLst/>
              <a:ahLst/>
              <a:cxnLst/>
              <a:rect l="l" t="t" r="r" b="b"/>
              <a:pathLst>
                <a:path w="2901950" h="662939">
                  <a:moveTo>
                    <a:pt x="0" y="75311"/>
                  </a:moveTo>
                  <a:lnTo>
                    <a:pt x="5927" y="46023"/>
                  </a:lnTo>
                  <a:lnTo>
                    <a:pt x="22082" y="22082"/>
                  </a:lnTo>
                  <a:lnTo>
                    <a:pt x="46023" y="5927"/>
                  </a:lnTo>
                  <a:lnTo>
                    <a:pt x="75311" y="0"/>
                  </a:lnTo>
                  <a:lnTo>
                    <a:pt x="2826385" y="0"/>
                  </a:lnTo>
                  <a:lnTo>
                    <a:pt x="2855672" y="5927"/>
                  </a:lnTo>
                  <a:lnTo>
                    <a:pt x="2879613" y="22082"/>
                  </a:lnTo>
                  <a:lnTo>
                    <a:pt x="2895768" y="46023"/>
                  </a:lnTo>
                  <a:lnTo>
                    <a:pt x="2901696" y="75311"/>
                  </a:lnTo>
                  <a:lnTo>
                    <a:pt x="2901696" y="587628"/>
                  </a:lnTo>
                  <a:lnTo>
                    <a:pt x="2895768" y="616916"/>
                  </a:lnTo>
                  <a:lnTo>
                    <a:pt x="2879613" y="640857"/>
                  </a:lnTo>
                  <a:lnTo>
                    <a:pt x="2855672" y="657012"/>
                  </a:lnTo>
                  <a:lnTo>
                    <a:pt x="2826385" y="662939"/>
                  </a:lnTo>
                  <a:lnTo>
                    <a:pt x="75311" y="662939"/>
                  </a:lnTo>
                  <a:lnTo>
                    <a:pt x="46023" y="657012"/>
                  </a:lnTo>
                  <a:lnTo>
                    <a:pt x="22082" y="640857"/>
                  </a:lnTo>
                  <a:lnTo>
                    <a:pt x="5927" y="616916"/>
                  </a:lnTo>
                  <a:lnTo>
                    <a:pt x="0" y="587628"/>
                  </a:lnTo>
                  <a:lnTo>
                    <a:pt x="0" y="75311"/>
                  </a:lnTo>
                  <a:close/>
                </a:path>
              </a:pathLst>
            </a:custGeom>
            <a:ln w="9144">
              <a:solidFill>
                <a:srgbClr val="A6A6A6"/>
              </a:solidFill>
              <a:prstDash val="sysDash"/>
            </a:ln>
          </p:spPr>
          <p:txBody>
            <a:bodyPr wrap="square" lIns="0" tIns="0" rIns="0" bIns="0" rtlCol="0"/>
            <a:lstStyle/>
            <a:p>
              <a:endParaRPr/>
            </a:p>
          </p:txBody>
        </p:sp>
        <p:pic>
          <p:nvPicPr>
            <p:cNvPr id="139" name="object 139"/>
            <p:cNvPicPr/>
            <p:nvPr/>
          </p:nvPicPr>
          <p:blipFill>
            <a:blip r:embed="rId63" cstate="print"/>
            <a:stretch>
              <a:fillRect/>
            </a:stretch>
          </p:blipFill>
          <p:spPr>
            <a:xfrm>
              <a:off x="2125980" y="1796808"/>
              <a:ext cx="2579370" cy="442709"/>
            </a:xfrm>
            <a:prstGeom prst="rect">
              <a:avLst/>
            </a:prstGeom>
          </p:spPr>
        </p:pic>
        <p:pic>
          <p:nvPicPr>
            <p:cNvPr id="140" name="object 140"/>
            <p:cNvPicPr/>
            <p:nvPr/>
          </p:nvPicPr>
          <p:blipFill>
            <a:blip r:embed="rId64" cstate="print"/>
            <a:stretch>
              <a:fillRect/>
            </a:stretch>
          </p:blipFill>
          <p:spPr>
            <a:xfrm>
              <a:off x="2110740" y="1856244"/>
              <a:ext cx="2608326" cy="374129"/>
            </a:xfrm>
            <a:prstGeom prst="rect">
              <a:avLst/>
            </a:prstGeom>
          </p:spPr>
        </p:pic>
        <p:sp>
          <p:nvSpPr>
            <p:cNvPr id="141" name="object 141"/>
            <p:cNvSpPr/>
            <p:nvPr/>
          </p:nvSpPr>
          <p:spPr>
            <a:xfrm>
              <a:off x="2149602" y="1782317"/>
              <a:ext cx="2559050" cy="422275"/>
            </a:xfrm>
            <a:custGeom>
              <a:avLst/>
              <a:gdLst/>
              <a:ahLst/>
              <a:cxnLst/>
              <a:rect l="l" t="t" r="r" b="b"/>
              <a:pathLst>
                <a:path w="2559050" h="422275">
                  <a:moveTo>
                    <a:pt x="2347722" y="0"/>
                  </a:moveTo>
                  <a:lnTo>
                    <a:pt x="211074" y="0"/>
                  </a:lnTo>
                  <a:lnTo>
                    <a:pt x="162672" y="5573"/>
                  </a:lnTo>
                  <a:lnTo>
                    <a:pt x="118243" y="21451"/>
                  </a:lnTo>
                  <a:lnTo>
                    <a:pt x="79052" y="46366"/>
                  </a:lnTo>
                  <a:lnTo>
                    <a:pt x="46366" y="79052"/>
                  </a:lnTo>
                  <a:lnTo>
                    <a:pt x="21451" y="118243"/>
                  </a:lnTo>
                  <a:lnTo>
                    <a:pt x="5573" y="162672"/>
                  </a:lnTo>
                  <a:lnTo>
                    <a:pt x="0" y="211074"/>
                  </a:lnTo>
                  <a:lnTo>
                    <a:pt x="5573" y="259475"/>
                  </a:lnTo>
                  <a:lnTo>
                    <a:pt x="21451" y="303904"/>
                  </a:lnTo>
                  <a:lnTo>
                    <a:pt x="46366" y="343095"/>
                  </a:lnTo>
                  <a:lnTo>
                    <a:pt x="79052" y="375781"/>
                  </a:lnTo>
                  <a:lnTo>
                    <a:pt x="118243" y="400696"/>
                  </a:lnTo>
                  <a:lnTo>
                    <a:pt x="162672" y="416574"/>
                  </a:lnTo>
                  <a:lnTo>
                    <a:pt x="211074" y="422148"/>
                  </a:lnTo>
                  <a:lnTo>
                    <a:pt x="2347722" y="422148"/>
                  </a:lnTo>
                  <a:lnTo>
                    <a:pt x="2396123" y="416574"/>
                  </a:lnTo>
                  <a:lnTo>
                    <a:pt x="2440552" y="400696"/>
                  </a:lnTo>
                  <a:lnTo>
                    <a:pt x="2479743" y="375781"/>
                  </a:lnTo>
                  <a:lnTo>
                    <a:pt x="2512429" y="343095"/>
                  </a:lnTo>
                  <a:lnTo>
                    <a:pt x="2537344" y="303904"/>
                  </a:lnTo>
                  <a:lnTo>
                    <a:pt x="2553222" y="259475"/>
                  </a:lnTo>
                  <a:lnTo>
                    <a:pt x="2558796" y="211074"/>
                  </a:lnTo>
                  <a:lnTo>
                    <a:pt x="2553222" y="162672"/>
                  </a:lnTo>
                  <a:lnTo>
                    <a:pt x="2537344" y="118243"/>
                  </a:lnTo>
                  <a:lnTo>
                    <a:pt x="2512429" y="79052"/>
                  </a:lnTo>
                  <a:lnTo>
                    <a:pt x="2479743" y="46366"/>
                  </a:lnTo>
                  <a:lnTo>
                    <a:pt x="2440552" y="21451"/>
                  </a:lnTo>
                  <a:lnTo>
                    <a:pt x="2396123" y="5573"/>
                  </a:lnTo>
                  <a:lnTo>
                    <a:pt x="2347722" y="0"/>
                  </a:lnTo>
                  <a:close/>
                </a:path>
              </a:pathLst>
            </a:custGeom>
            <a:solidFill>
              <a:srgbClr val="C4B797"/>
            </a:solidFill>
          </p:spPr>
          <p:txBody>
            <a:bodyPr wrap="square" lIns="0" tIns="0" rIns="0" bIns="0" rtlCol="0"/>
            <a:lstStyle/>
            <a:p>
              <a:endParaRPr/>
            </a:p>
          </p:txBody>
        </p:sp>
        <p:sp>
          <p:nvSpPr>
            <p:cNvPr id="142" name="object 142"/>
            <p:cNvSpPr/>
            <p:nvPr/>
          </p:nvSpPr>
          <p:spPr>
            <a:xfrm>
              <a:off x="2149602" y="1782317"/>
              <a:ext cx="2559050" cy="422275"/>
            </a:xfrm>
            <a:custGeom>
              <a:avLst/>
              <a:gdLst/>
              <a:ahLst/>
              <a:cxnLst/>
              <a:rect l="l" t="t" r="r" b="b"/>
              <a:pathLst>
                <a:path w="2559050" h="422275">
                  <a:moveTo>
                    <a:pt x="0" y="211074"/>
                  </a:moveTo>
                  <a:lnTo>
                    <a:pt x="5573" y="162672"/>
                  </a:lnTo>
                  <a:lnTo>
                    <a:pt x="21451" y="118243"/>
                  </a:lnTo>
                  <a:lnTo>
                    <a:pt x="46366" y="79052"/>
                  </a:lnTo>
                  <a:lnTo>
                    <a:pt x="79052" y="46366"/>
                  </a:lnTo>
                  <a:lnTo>
                    <a:pt x="118243" y="21451"/>
                  </a:lnTo>
                  <a:lnTo>
                    <a:pt x="162672" y="5573"/>
                  </a:lnTo>
                  <a:lnTo>
                    <a:pt x="211074" y="0"/>
                  </a:lnTo>
                  <a:lnTo>
                    <a:pt x="2347722" y="0"/>
                  </a:lnTo>
                  <a:lnTo>
                    <a:pt x="2396123" y="5573"/>
                  </a:lnTo>
                  <a:lnTo>
                    <a:pt x="2440552" y="21451"/>
                  </a:lnTo>
                  <a:lnTo>
                    <a:pt x="2479743" y="46366"/>
                  </a:lnTo>
                  <a:lnTo>
                    <a:pt x="2512429" y="79052"/>
                  </a:lnTo>
                  <a:lnTo>
                    <a:pt x="2537344" y="118243"/>
                  </a:lnTo>
                  <a:lnTo>
                    <a:pt x="2553222" y="162672"/>
                  </a:lnTo>
                  <a:lnTo>
                    <a:pt x="2558796" y="211074"/>
                  </a:lnTo>
                  <a:lnTo>
                    <a:pt x="2553222" y="259475"/>
                  </a:lnTo>
                  <a:lnTo>
                    <a:pt x="2537344" y="303904"/>
                  </a:lnTo>
                  <a:lnTo>
                    <a:pt x="2512429" y="343095"/>
                  </a:lnTo>
                  <a:lnTo>
                    <a:pt x="2479743" y="375781"/>
                  </a:lnTo>
                  <a:lnTo>
                    <a:pt x="2440552" y="400696"/>
                  </a:lnTo>
                  <a:lnTo>
                    <a:pt x="2396123" y="416574"/>
                  </a:lnTo>
                  <a:lnTo>
                    <a:pt x="2347722" y="422148"/>
                  </a:lnTo>
                  <a:lnTo>
                    <a:pt x="211074" y="422148"/>
                  </a:lnTo>
                  <a:lnTo>
                    <a:pt x="162672" y="416574"/>
                  </a:lnTo>
                  <a:lnTo>
                    <a:pt x="118243" y="400696"/>
                  </a:lnTo>
                  <a:lnTo>
                    <a:pt x="79052" y="375781"/>
                  </a:lnTo>
                  <a:lnTo>
                    <a:pt x="46366" y="343095"/>
                  </a:lnTo>
                  <a:lnTo>
                    <a:pt x="21451" y="303904"/>
                  </a:lnTo>
                  <a:lnTo>
                    <a:pt x="5573" y="259475"/>
                  </a:lnTo>
                  <a:lnTo>
                    <a:pt x="0" y="211074"/>
                  </a:lnTo>
                  <a:close/>
                </a:path>
              </a:pathLst>
            </a:custGeom>
            <a:ln w="19811">
              <a:solidFill>
                <a:srgbClr val="FFFFFF"/>
              </a:solidFill>
            </a:ln>
          </p:spPr>
          <p:txBody>
            <a:bodyPr wrap="square" lIns="0" tIns="0" rIns="0" bIns="0" rtlCol="0"/>
            <a:lstStyle/>
            <a:p>
              <a:endParaRPr/>
            </a:p>
          </p:txBody>
        </p:sp>
      </p:grpSp>
      <p:sp>
        <p:nvSpPr>
          <p:cNvPr id="143" name="object 143"/>
          <p:cNvSpPr txBox="1"/>
          <p:nvPr/>
        </p:nvSpPr>
        <p:spPr>
          <a:xfrm>
            <a:off x="2218689" y="1867281"/>
            <a:ext cx="241998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3B464A"/>
                </a:solidFill>
                <a:latin typeface="Arial"/>
                <a:cs typeface="Arial"/>
              </a:rPr>
              <a:t>Canada</a:t>
            </a:r>
            <a:r>
              <a:rPr sz="1400" b="1" spc="-50" dirty="0">
                <a:solidFill>
                  <a:srgbClr val="3B464A"/>
                </a:solidFill>
                <a:latin typeface="Arial"/>
                <a:cs typeface="Arial"/>
              </a:rPr>
              <a:t> </a:t>
            </a:r>
            <a:r>
              <a:rPr sz="1400" b="1" dirty="0">
                <a:solidFill>
                  <a:srgbClr val="3B464A"/>
                </a:solidFill>
                <a:latin typeface="Arial"/>
                <a:cs typeface="Arial"/>
              </a:rPr>
              <a:t>(except</a:t>
            </a:r>
            <a:r>
              <a:rPr sz="1400" b="1" spc="-55" dirty="0">
                <a:solidFill>
                  <a:srgbClr val="3B464A"/>
                </a:solidFill>
                <a:latin typeface="Arial"/>
                <a:cs typeface="Arial"/>
              </a:rPr>
              <a:t> </a:t>
            </a:r>
            <a:r>
              <a:rPr sz="1400" b="1" dirty="0">
                <a:solidFill>
                  <a:srgbClr val="3B464A"/>
                </a:solidFill>
                <a:latin typeface="Arial"/>
                <a:cs typeface="Arial"/>
              </a:rPr>
              <a:t>AB, BC,</a:t>
            </a:r>
            <a:r>
              <a:rPr sz="1400" b="1" spc="-35" dirty="0">
                <a:solidFill>
                  <a:srgbClr val="3B464A"/>
                </a:solidFill>
                <a:latin typeface="Arial"/>
                <a:cs typeface="Arial"/>
              </a:rPr>
              <a:t> </a:t>
            </a:r>
            <a:r>
              <a:rPr sz="1400" b="1" spc="-25" dirty="0">
                <a:solidFill>
                  <a:srgbClr val="3B464A"/>
                </a:solidFill>
                <a:latin typeface="Arial"/>
                <a:cs typeface="Arial"/>
              </a:rPr>
              <a:t>QC)</a:t>
            </a:r>
            <a:endParaRPr sz="1400">
              <a:latin typeface="Arial"/>
              <a:cs typeface="Arial"/>
            </a:endParaRPr>
          </a:p>
        </p:txBody>
      </p:sp>
      <p:sp>
        <p:nvSpPr>
          <p:cNvPr id="144" name="object 144"/>
          <p:cNvSpPr txBox="1"/>
          <p:nvPr/>
        </p:nvSpPr>
        <p:spPr>
          <a:xfrm>
            <a:off x="2113279" y="2184628"/>
            <a:ext cx="2649855" cy="510540"/>
          </a:xfrm>
          <a:prstGeom prst="rect">
            <a:avLst/>
          </a:prstGeom>
        </p:spPr>
        <p:txBody>
          <a:bodyPr vert="horz" wrap="square" lIns="0" tIns="12065" rIns="0" bIns="0" rtlCol="0">
            <a:spAutoFit/>
          </a:bodyPr>
          <a:lstStyle/>
          <a:p>
            <a:pPr marL="396240" marR="5080" indent="-384175">
              <a:lnSpc>
                <a:spcPct val="113599"/>
              </a:lnSpc>
              <a:spcBef>
                <a:spcPts val="95"/>
              </a:spcBef>
            </a:pPr>
            <a:r>
              <a:rPr sz="1400" spc="-10" dirty="0">
                <a:solidFill>
                  <a:srgbClr val="3B464A"/>
                </a:solidFill>
                <a:latin typeface="Calibri"/>
                <a:cs typeface="Calibri"/>
              </a:rPr>
              <a:t>Personal Information Protection</a:t>
            </a:r>
            <a:r>
              <a:rPr sz="1400" spc="-5" dirty="0">
                <a:solidFill>
                  <a:srgbClr val="3B464A"/>
                </a:solidFill>
                <a:latin typeface="Calibri"/>
                <a:cs typeface="Calibri"/>
              </a:rPr>
              <a:t> </a:t>
            </a:r>
            <a:r>
              <a:rPr sz="1400" spc="-25" dirty="0">
                <a:solidFill>
                  <a:srgbClr val="3B464A"/>
                </a:solidFill>
                <a:latin typeface="Calibri"/>
                <a:cs typeface="Calibri"/>
              </a:rPr>
              <a:t>and </a:t>
            </a:r>
            <a:r>
              <a:rPr sz="1400" dirty="0">
                <a:solidFill>
                  <a:srgbClr val="3B464A"/>
                </a:solidFill>
                <a:latin typeface="Calibri"/>
                <a:cs typeface="Calibri"/>
              </a:rPr>
              <a:t>Electronic</a:t>
            </a:r>
            <a:r>
              <a:rPr sz="1400" spc="-25" dirty="0">
                <a:solidFill>
                  <a:srgbClr val="3B464A"/>
                </a:solidFill>
                <a:latin typeface="Calibri"/>
                <a:cs typeface="Calibri"/>
              </a:rPr>
              <a:t> </a:t>
            </a:r>
            <a:r>
              <a:rPr sz="1400" spc="-10" dirty="0">
                <a:solidFill>
                  <a:srgbClr val="3B464A"/>
                </a:solidFill>
                <a:latin typeface="Calibri"/>
                <a:cs typeface="Calibri"/>
              </a:rPr>
              <a:t>Documents</a:t>
            </a:r>
            <a:r>
              <a:rPr sz="1400" spc="-15" dirty="0">
                <a:solidFill>
                  <a:srgbClr val="3B464A"/>
                </a:solidFill>
                <a:latin typeface="Calibri"/>
                <a:cs typeface="Calibri"/>
              </a:rPr>
              <a:t> </a:t>
            </a:r>
            <a:r>
              <a:rPr sz="1400" spc="-25" dirty="0">
                <a:solidFill>
                  <a:srgbClr val="3B464A"/>
                </a:solidFill>
                <a:latin typeface="Calibri"/>
                <a:cs typeface="Calibri"/>
              </a:rPr>
              <a:t>Act</a:t>
            </a:r>
            <a:endParaRPr sz="1400">
              <a:latin typeface="Calibri"/>
              <a:cs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44" y="813815"/>
            <a:ext cx="9751082" cy="548640"/>
          </a:xfrm>
        </p:spPr>
        <p:txBody>
          <a:bodyPr/>
          <a:lstStyle/>
          <a:p>
            <a:r>
              <a:rPr lang="en-CA" dirty="0"/>
              <a:t>Implementing a Compliant Referral Arrangement </a:t>
            </a:r>
          </a:p>
        </p:txBody>
      </p:sp>
      <p:sp>
        <p:nvSpPr>
          <p:cNvPr id="3" name="Content Placeholder 2"/>
          <p:cNvSpPr>
            <a:spLocks noGrp="1"/>
          </p:cNvSpPr>
          <p:nvPr>
            <p:ph idx="1"/>
          </p:nvPr>
        </p:nvSpPr>
        <p:spPr>
          <a:xfrm>
            <a:off x="2239010" y="2286000"/>
            <a:ext cx="7743190" cy="3562985"/>
          </a:xfrm>
        </p:spPr>
        <p:txBody>
          <a:bodyPr/>
          <a:lstStyle/>
          <a:p>
            <a:r>
              <a:rPr lang="en-US" sz="2400" dirty="0"/>
              <a:t>before implementing a referral arrangement, consult with CCO and legal counsel and if an IFM, the IRC</a:t>
            </a:r>
          </a:p>
          <a:p>
            <a:r>
              <a:rPr lang="en-US" sz="2400" dirty="0"/>
              <a:t>prepare a “tailored” referral agreement (avoid “template”) with detailed covenants as do’s and don’ts for the parties to follow</a:t>
            </a:r>
          </a:p>
          <a:p>
            <a:r>
              <a:rPr lang="en-US" sz="2400" dirty="0"/>
              <a:t>prepare policies and procedures/internal controls tailored to proposed referral arrangement</a:t>
            </a:r>
          </a:p>
          <a:p>
            <a:r>
              <a:rPr lang="en-US" sz="2400" dirty="0"/>
              <a:t>conduct conflict of interest assessment and address conflict in a manner that is in the client’s best interest </a:t>
            </a:r>
          </a:p>
          <a:p>
            <a:pPr marL="0" indent="0">
              <a:buNone/>
            </a:pPr>
            <a:br>
              <a:rPr lang="en-US" sz="2400" dirty="0"/>
            </a:br>
            <a:endParaRPr lang="en-US" sz="2400" dirty="0"/>
          </a:p>
          <a:p>
            <a:pPr marL="0" indent="0">
              <a:buNone/>
            </a:pP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A4F586C0-0CDC-4593-926A-5B9A4FCE0BF1}" type="slidenum">
              <a:rPr lang="en-CA" smtClean="0"/>
              <a:t>40</a:t>
            </a:fld>
            <a:endParaRPr lang="en-CA" dirty="0"/>
          </a:p>
        </p:txBody>
      </p:sp>
    </p:spTree>
    <p:extLst>
      <p:ext uri="{BB962C8B-B14F-4D97-AF65-F5344CB8AC3E}">
        <p14:creationId xmlns:p14="http://schemas.microsoft.com/office/powerpoint/2010/main" val="3340611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144" y="813815"/>
            <a:ext cx="9751082" cy="548640"/>
          </a:xfrm>
        </p:spPr>
        <p:txBody>
          <a:bodyPr/>
          <a:lstStyle/>
          <a:p>
            <a:r>
              <a:rPr lang="en-CA" dirty="0"/>
              <a:t>Implementing a Compliant Referral Arrangement (contd.)</a:t>
            </a:r>
          </a:p>
        </p:txBody>
      </p:sp>
      <p:sp>
        <p:nvSpPr>
          <p:cNvPr id="3" name="Content Placeholder 2"/>
          <p:cNvSpPr>
            <a:spLocks noGrp="1"/>
          </p:cNvSpPr>
          <p:nvPr>
            <p:ph idx="1"/>
          </p:nvPr>
        </p:nvSpPr>
        <p:spPr>
          <a:xfrm>
            <a:off x="2224405" y="2099835"/>
            <a:ext cx="7743190" cy="3562985"/>
          </a:xfrm>
        </p:spPr>
        <p:txBody>
          <a:bodyPr/>
          <a:lstStyle/>
          <a:p>
            <a:r>
              <a:rPr lang="en-US" sz="2400" dirty="0"/>
              <a:t>for referrals out, conduct due diligence on the party receiving the referral</a:t>
            </a:r>
          </a:p>
          <a:p>
            <a:r>
              <a:rPr lang="en-US" sz="2400" dirty="0"/>
              <a:t>make appropriate client disclosures </a:t>
            </a:r>
          </a:p>
          <a:p>
            <a:r>
              <a:rPr lang="en-US" sz="2400" dirty="0"/>
              <a:t>prepare internal and external education or “guardrail” documents to ensure staff and referral agents comply with requirements </a:t>
            </a:r>
          </a:p>
          <a:p>
            <a:r>
              <a:rPr lang="en-US" sz="2400" dirty="0"/>
              <a:t>monitor compliance regularly – is your firm and referral counterparty doing what is required of them?</a:t>
            </a:r>
          </a:p>
          <a:p>
            <a:r>
              <a:rPr lang="en-US" sz="2400" dirty="0"/>
              <a:t>consider seeking annual attestation from referral agent re compliance with contractual stipulations</a:t>
            </a:r>
          </a:p>
          <a:p>
            <a:r>
              <a:rPr lang="en-US" sz="2400" dirty="0"/>
              <a:t>have CCO report annually to the board on the referral arrangement</a:t>
            </a:r>
          </a:p>
          <a:p>
            <a:pPr marL="0" indent="0">
              <a:buNone/>
            </a:pPr>
            <a:endParaRPr lang="en-US" sz="2400" dirty="0"/>
          </a:p>
          <a:p>
            <a:endParaRPr lang="en-US" sz="2400" dirty="0"/>
          </a:p>
        </p:txBody>
      </p:sp>
      <p:sp>
        <p:nvSpPr>
          <p:cNvPr id="4" name="Slide Number Placeholder 3"/>
          <p:cNvSpPr>
            <a:spLocks noGrp="1"/>
          </p:cNvSpPr>
          <p:nvPr>
            <p:ph type="sldNum" sz="quarter" idx="12"/>
          </p:nvPr>
        </p:nvSpPr>
        <p:spPr/>
        <p:txBody>
          <a:bodyPr/>
          <a:lstStyle/>
          <a:p>
            <a:fld id="{A4F586C0-0CDC-4593-926A-5B9A4FCE0BF1}" type="slidenum">
              <a:rPr lang="en-CA" smtClean="0"/>
              <a:t>41</a:t>
            </a:fld>
            <a:endParaRPr lang="en-CA" dirty="0"/>
          </a:p>
        </p:txBody>
      </p:sp>
    </p:spTree>
    <p:extLst>
      <p:ext uri="{BB962C8B-B14F-4D97-AF65-F5344CB8AC3E}">
        <p14:creationId xmlns:p14="http://schemas.microsoft.com/office/powerpoint/2010/main" val="4207693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9161461-C8A8-8247-822C-D1DC7594FEA6}"/>
              </a:ext>
            </a:extLst>
          </p:cNvPr>
          <p:cNvSpPr>
            <a:spLocks noGrp="1"/>
          </p:cNvSpPr>
          <p:nvPr>
            <p:ph type="body" sz="quarter" idx="19"/>
          </p:nvPr>
        </p:nvSpPr>
        <p:spPr/>
        <p:txBody>
          <a:bodyPr/>
          <a:lstStyle/>
          <a:p>
            <a:r>
              <a:rPr lang="en-CA" dirty="0"/>
              <a:t>Sean D. Sadler</a:t>
            </a:r>
          </a:p>
        </p:txBody>
      </p:sp>
      <p:sp>
        <p:nvSpPr>
          <p:cNvPr id="11" name="Text Placeholder 10">
            <a:extLst>
              <a:ext uri="{FF2B5EF4-FFF2-40B4-BE49-F238E27FC236}">
                <a16:creationId xmlns:a16="http://schemas.microsoft.com/office/drawing/2014/main" id="{B6C938FB-0E5E-3F4E-B02A-DC42B08C0C35}"/>
              </a:ext>
            </a:extLst>
          </p:cNvPr>
          <p:cNvSpPr>
            <a:spLocks noGrp="1"/>
          </p:cNvSpPr>
          <p:nvPr>
            <p:ph type="body" sz="quarter" idx="20"/>
          </p:nvPr>
        </p:nvSpPr>
        <p:spPr>
          <a:xfrm>
            <a:off x="3590995" y="3668295"/>
            <a:ext cx="2516841" cy="371290"/>
          </a:xfrm>
        </p:spPr>
        <p:txBody>
          <a:bodyPr/>
          <a:lstStyle/>
          <a:p>
            <a:r>
              <a:rPr lang="en-CA" dirty="0"/>
              <a:t>Shane C.  D’Souza</a:t>
            </a:r>
          </a:p>
        </p:txBody>
      </p:sp>
      <p:sp>
        <p:nvSpPr>
          <p:cNvPr id="12" name="Text Placeholder 11">
            <a:extLst>
              <a:ext uri="{FF2B5EF4-FFF2-40B4-BE49-F238E27FC236}">
                <a16:creationId xmlns:a16="http://schemas.microsoft.com/office/drawing/2014/main" id="{6BFE636C-C9F1-F048-B5B0-5DAAC601405D}"/>
              </a:ext>
            </a:extLst>
          </p:cNvPr>
          <p:cNvSpPr>
            <a:spLocks noGrp="1"/>
          </p:cNvSpPr>
          <p:nvPr>
            <p:ph type="body" sz="quarter" idx="21"/>
          </p:nvPr>
        </p:nvSpPr>
        <p:spPr/>
        <p:txBody>
          <a:bodyPr/>
          <a:lstStyle/>
          <a:p>
            <a:pPr>
              <a:spcAft>
                <a:spcPts val="252"/>
              </a:spcAft>
              <a:buClr>
                <a:srgbClr val="191F20"/>
              </a:buClr>
              <a:buSzPct val="100000"/>
            </a:pPr>
            <a:r>
              <a:rPr lang="en-CA" dirty="0">
                <a:solidFill>
                  <a:srgbClr val="FF5029"/>
                </a:solidFill>
              </a:rPr>
              <a:t>ssadler@mccarthy.ca</a:t>
            </a:r>
          </a:p>
          <a:p>
            <a:pPr>
              <a:spcAft>
                <a:spcPts val="252"/>
              </a:spcAft>
              <a:buClr>
                <a:srgbClr val="191F20"/>
              </a:buClr>
              <a:buSzPct val="100000"/>
            </a:pPr>
            <a:r>
              <a:rPr lang="en-CA" dirty="0"/>
              <a:t>416-601-7511</a:t>
            </a:r>
            <a:endParaRPr lang="en-CA" sz="1400" dirty="0"/>
          </a:p>
        </p:txBody>
      </p:sp>
      <p:sp>
        <p:nvSpPr>
          <p:cNvPr id="2" name="Slide Number Placeholder 1"/>
          <p:cNvSpPr>
            <a:spLocks noGrp="1"/>
          </p:cNvSpPr>
          <p:nvPr>
            <p:ph type="sldNum" sz="quarter" idx="24"/>
          </p:nvPr>
        </p:nvSpPr>
        <p:spPr/>
        <p:txBody>
          <a:bodyPr/>
          <a:lstStyle/>
          <a:p>
            <a:fld id="{D577677A-353E-4520-A81D-CC420FED533F}" type="slidenum">
              <a:rPr lang="en-CA" noProof="0" smtClean="0"/>
              <a:pPr/>
              <a:t>42</a:t>
            </a:fld>
            <a:endParaRPr lang="en-CA" noProof="0" dirty="0"/>
          </a:p>
        </p:txBody>
      </p:sp>
      <p:sp>
        <p:nvSpPr>
          <p:cNvPr id="14" name="Title 17">
            <a:extLst>
              <a:ext uri="{FF2B5EF4-FFF2-40B4-BE49-F238E27FC236}">
                <a16:creationId xmlns:a16="http://schemas.microsoft.com/office/drawing/2014/main" id="{360A458A-E24F-2F46-9847-A9FE5C12F367}"/>
              </a:ext>
            </a:extLst>
          </p:cNvPr>
          <p:cNvSpPr>
            <a:spLocks noGrp="1"/>
          </p:cNvSpPr>
          <p:nvPr>
            <p:ph type="title"/>
          </p:nvPr>
        </p:nvSpPr>
        <p:spPr/>
        <p:txBody>
          <a:bodyPr/>
          <a:lstStyle/>
          <a:p>
            <a:r>
              <a:rPr lang="en-CA" sz="3600" dirty="0"/>
              <a:t>Thank you.</a:t>
            </a:r>
          </a:p>
        </p:txBody>
      </p:sp>
      <p:sp>
        <p:nvSpPr>
          <p:cNvPr id="15" name="Rectangle 14">
            <a:extLst>
              <a:ext uri="{FF2B5EF4-FFF2-40B4-BE49-F238E27FC236}">
                <a16:creationId xmlns:a16="http://schemas.microsoft.com/office/drawing/2014/main" id="{BFE19F7D-093D-9846-A011-85F546DFEA86}"/>
              </a:ext>
            </a:extLst>
          </p:cNvPr>
          <p:cNvSpPr/>
          <p:nvPr/>
        </p:nvSpPr>
        <p:spPr>
          <a:xfrm>
            <a:off x="1032379" y="3107279"/>
            <a:ext cx="54000" cy="137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 Placeholder 12">
            <a:extLst>
              <a:ext uri="{FF2B5EF4-FFF2-40B4-BE49-F238E27FC236}">
                <a16:creationId xmlns:a16="http://schemas.microsoft.com/office/drawing/2014/main" id="{CB8117ED-58CE-7D4A-89C9-78ED7CEB3D0E}"/>
              </a:ext>
            </a:extLst>
          </p:cNvPr>
          <p:cNvSpPr txBox="1">
            <a:spLocks/>
          </p:cNvSpPr>
          <p:nvPr/>
        </p:nvSpPr>
        <p:spPr>
          <a:xfrm>
            <a:off x="3559593" y="4069693"/>
            <a:ext cx="1974111" cy="66127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500"/>
              </a:spcAft>
              <a:buFont typeface="Arial" panose="020B0604020202020204" pitchFamily="34" charset="0"/>
              <a:buNone/>
              <a:defRPr sz="1200" b="0" kern="1200" baseline="0">
                <a:solidFill>
                  <a:schemeClr val="tx1"/>
                </a:solidFill>
                <a:latin typeface="+mn-lt"/>
                <a:ea typeface="+mn-ea"/>
                <a:cs typeface="+mn-cs"/>
              </a:defRPr>
            </a:lvl1pPr>
            <a:lvl2pPr marL="457200" indent="0" algn="l" defTabSz="914400" rtl="0" eaLnBrk="1" latinLnBrk="0" hangingPunct="1">
              <a:lnSpc>
                <a:spcPct val="100000"/>
              </a:lnSpc>
              <a:spcBef>
                <a:spcPts val="1000"/>
              </a:spcBef>
              <a:spcAft>
                <a:spcPts val="500"/>
              </a:spcAft>
              <a:buFont typeface="Arial" panose="020B0604020202020204" pitchFamily="34" charset="0"/>
              <a:buNone/>
              <a:defRPr sz="1400" b="1" kern="1200" baseline="0">
                <a:solidFill>
                  <a:schemeClr val="accent1"/>
                </a:solidFill>
                <a:latin typeface="+mn-lt"/>
                <a:ea typeface="+mn-ea"/>
                <a:cs typeface="+mn-cs"/>
              </a:defRPr>
            </a:lvl2pPr>
            <a:lvl3pPr marL="914400" indent="0" algn="l" defTabSz="914400" rtl="0" eaLnBrk="1" latinLnBrk="0" hangingPunct="1">
              <a:lnSpc>
                <a:spcPct val="100000"/>
              </a:lnSpc>
              <a:spcBef>
                <a:spcPts val="1000"/>
              </a:spcBef>
              <a:spcAft>
                <a:spcPts val="500"/>
              </a:spcAft>
              <a:buFont typeface="Arial" panose="020B0604020202020204" pitchFamily="34" charset="0"/>
              <a:buNone/>
              <a:defRPr sz="1400" b="1" kern="1200" baseline="0">
                <a:solidFill>
                  <a:schemeClr val="accent1"/>
                </a:solidFill>
                <a:latin typeface="+mn-lt"/>
                <a:ea typeface="+mn-ea"/>
                <a:cs typeface="+mn-cs"/>
              </a:defRPr>
            </a:lvl3pPr>
            <a:lvl4pPr marL="1371600" indent="0" algn="l" defTabSz="914400" rtl="0" eaLnBrk="1" latinLnBrk="0" hangingPunct="1">
              <a:lnSpc>
                <a:spcPct val="100000"/>
              </a:lnSpc>
              <a:spcBef>
                <a:spcPts val="1000"/>
              </a:spcBef>
              <a:spcAft>
                <a:spcPts val="500"/>
              </a:spcAft>
              <a:buFont typeface="Arial" panose="020B0604020202020204" pitchFamily="34" charset="0"/>
              <a:buNone/>
              <a:defRPr sz="1400" b="1" kern="1200" baseline="0">
                <a:solidFill>
                  <a:schemeClr val="accent1"/>
                </a:solidFill>
                <a:latin typeface="+mn-lt"/>
                <a:ea typeface="+mn-ea"/>
                <a:cs typeface="+mn-cs"/>
              </a:defRPr>
            </a:lvl4pPr>
            <a:lvl5pPr marL="1828800" indent="0" algn="l" defTabSz="914400" rtl="0" eaLnBrk="1" latinLnBrk="0" hangingPunct="1">
              <a:lnSpc>
                <a:spcPct val="100000"/>
              </a:lnSpc>
              <a:spcBef>
                <a:spcPts val="1000"/>
              </a:spcBef>
              <a:spcAft>
                <a:spcPts val="500"/>
              </a:spcAft>
              <a:buFont typeface="Arial" panose="020B0604020202020204" pitchFamily="34" charset="0"/>
              <a:buNone/>
              <a:defRPr sz="14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52"/>
              </a:spcAft>
              <a:buClr>
                <a:srgbClr val="191F20"/>
              </a:buClr>
              <a:buSzPct val="100000"/>
            </a:pPr>
            <a:r>
              <a:rPr lang="en-CA" dirty="0">
                <a:solidFill>
                  <a:srgbClr val="FF5029"/>
                </a:solidFill>
              </a:rPr>
              <a:t>sdsouza@mccarthy.ca </a:t>
            </a:r>
          </a:p>
          <a:p>
            <a:pPr>
              <a:spcAft>
                <a:spcPts val="252"/>
              </a:spcAft>
              <a:buClr>
                <a:srgbClr val="191F20"/>
              </a:buClr>
              <a:buSzPct val="100000"/>
            </a:pPr>
            <a:r>
              <a:rPr lang="en-CA" dirty="0"/>
              <a:t>416-601-8196</a:t>
            </a:r>
          </a:p>
        </p:txBody>
      </p:sp>
    </p:spTree>
    <p:extLst>
      <p:ext uri="{BB962C8B-B14F-4D97-AF65-F5344CB8AC3E}">
        <p14:creationId xmlns:p14="http://schemas.microsoft.com/office/powerpoint/2010/main" val="15530460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4F586C0-0CDC-4593-926A-5B9A4FCE0BF1}" type="slidenum">
              <a:rPr lang="en-CA" smtClean="0"/>
              <a:t>43</a:t>
            </a:fld>
            <a:endParaRPr lang="en-CA" dirty="0"/>
          </a:p>
        </p:txBody>
      </p:sp>
    </p:spTree>
    <p:extLst>
      <p:ext uri="{BB962C8B-B14F-4D97-AF65-F5344CB8AC3E}">
        <p14:creationId xmlns:p14="http://schemas.microsoft.com/office/powerpoint/2010/main" val="20099111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of a company&#10;&#10;Description automatically generated">
            <a:extLst>
              <a:ext uri="{FF2B5EF4-FFF2-40B4-BE49-F238E27FC236}">
                <a16:creationId xmlns:a16="http://schemas.microsoft.com/office/drawing/2014/main" id="{44AE1206-1BCD-89D0-9D3D-95E6ACA77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6477000" cy="6858000"/>
          </a:xfrm>
          <a:prstGeom prst="rect">
            <a:avLst/>
          </a:prstGeom>
        </p:spPr>
      </p:pic>
      <p:pic>
        <p:nvPicPr>
          <p:cNvPr id="3" name="Picture 2" descr="A white text on a gray background&#10;&#10;Description automatically generated">
            <a:extLst>
              <a:ext uri="{FF2B5EF4-FFF2-40B4-BE49-F238E27FC236}">
                <a16:creationId xmlns:a16="http://schemas.microsoft.com/office/drawing/2014/main" id="{0EEFC4A3-2A58-317B-CACD-D5F60BAAF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713"/>
            <a:ext cx="5715000" cy="6859713"/>
          </a:xfrm>
          <a:prstGeom prst="rect">
            <a:avLst/>
          </a:prstGeom>
        </p:spPr>
      </p:pic>
    </p:spTree>
    <p:extLst>
      <p:ext uri="{BB962C8B-B14F-4D97-AF65-F5344CB8AC3E}">
        <p14:creationId xmlns:p14="http://schemas.microsoft.com/office/powerpoint/2010/main" val="574718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CDF1C-891B-624F-F3CD-D6536A4797FD}"/>
              </a:ext>
            </a:extLst>
          </p:cNvPr>
          <p:cNvSpPr>
            <a:spLocks noGrp="1"/>
          </p:cNvSpPr>
          <p:nvPr>
            <p:ph type="title"/>
          </p:nvPr>
        </p:nvSpPr>
        <p:spPr>
          <a:xfrm>
            <a:off x="1748154" y="685800"/>
            <a:ext cx="8310246" cy="1107996"/>
          </a:xfrm>
        </p:spPr>
        <p:txBody>
          <a:bodyPr/>
          <a:lstStyle/>
          <a:p>
            <a:pPr algn="ctr"/>
            <a:r>
              <a:rPr lang="en-US" sz="7200" dirty="0"/>
              <a:t>Breakout Rooms </a:t>
            </a:r>
          </a:p>
        </p:txBody>
      </p:sp>
      <p:sp>
        <p:nvSpPr>
          <p:cNvPr id="3" name="TextBox 2">
            <a:extLst>
              <a:ext uri="{FF2B5EF4-FFF2-40B4-BE49-F238E27FC236}">
                <a16:creationId xmlns:a16="http://schemas.microsoft.com/office/drawing/2014/main" id="{0EC5E99A-06A0-E28C-487D-A7C9BB8D81FE}"/>
              </a:ext>
            </a:extLst>
          </p:cNvPr>
          <p:cNvSpPr txBox="1"/>
          <p:nvPr/>
        </p:nvSpPr>
        <p:spPr>
          <a:xfrm>
            <a:off x="762000" y="2743200"/>
            <a:ext cx="11049000" cy="3139321"/>
          </a:xfrm>
          <a:prstGeom prst="rect">
            <a:avLst/>
          </a:prstGeom>
          <a:noFill/>
        </p:spPr>
        <p:txBody>
          <a:bodyPr wrap="square" rtlCol="0">
            <a:spAutoFit/>
          </a:bodyPr>
          <a:lstStyle/>
          <a:p>
            <a:r>
              <a:rPr lang="en-US" b="1" dirty="0"/>
              <a:t>Conflict of Interest findings Staff Notice </a:t>
            </a:r>
          </a:p>
          <a:p>
            <a:endParaRPr lang="en-US" dirty="0"/>
          </a:p>
          <a:p>
            <a:endParaRPr lang="en-US" dirty="0"/>
          </a:p>
          <a:p>
            <a:r>
              <a:rPr lang="en-US" b="1" dirty="0"/>
              <a:t>Client Focused Reforms/other compliance</a:t>
            </a:r>
          </a:p>
          <a:p>
            <a:endParaRPr lang="en-US" b="1" dirty="0"/>
          </a:p>
          <a:p>
            <a:endParaRPr lang="en-US" b="1" dirty="0"/>
          </a:p>
          <a:p>
            <a:r>
              <a:rPr lang="en-US" b="1" dirty="0"/>
              <a:t>Registration information changes</a:t>
            </a:r>
          </a:p>
          <a:p>
            <a:endParaRPr lang="en-US" b="1" dirty="0"/>
          </a:p>
          <a:p>
            <a:endParaRPr lang="en-US" b="1" dirty="0"/>
          </a:p>
          <a:p>
            <a:r>
              <a:rPr lang="en-US" b="1" dirty="0"/>
              <a:t>Human resources management</a:t>
            </a:r>
          </a:p>
          <a:p>
            <a:endParaRPr lang="en-US" dirty="0"/>
          </a:p>
        </p:txBody>
      </p:sp>
    </p:spTree>
    <p:extLst>
      <p:ext uri="{BB962C8B-B14F-4D97-AF65-F5344CB8AC3E}">
        <p14:creationId xmlns:p14="http://schemas.microsoft.com/office/powerpoint/2010/main" val="30758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3943" y="394715"/>
            <a:ext cx="1161288" cy="420624"/>
          </a:xfrm>
          <a:prstGeom prst="rect">
            <a:avLst/>
          </a:prstGeom>
        </p:spPr>
      </p:pic>
      <p:sp>
        <p:nvSpPr>
          <p:cNvPr id="3" name="object 3"/>
          <p:cNvSpPr txBox="1"/>
          <p:nvPr/>
        </p:nvSpPr>
        <p:spPr>
          <a:xfrm>
            <a:off x="9836657" y="6559092"/>
            <a:ext cx="199199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5029"/>
                </a:solidFill>
                <a:latin typeface="Arial"/>
                <a:cs typeface="Arial"/>
              </a:rPr>
              <a:t>mccarthy.ca</a:t>
            </a:r>
            <a:r>
              <a:rPr sz="900" b="1" spc="225" dirty="0">
                <a:solidFill>
                  <a:srgbClr val="FF5029"/>
                </a:solidFill>
                <a:latin typeface="Arial"/>
                <a:cs typeface="Arial"/>
              </a:rPr>
              <a:t> </a:t>
            </a:r>
            <a:r>
              <a:rPr sz="900" dirty="0">
                <a:solidFill>
                  <a:srgbClr val="666C6F"/>
                </a:solidFill>
                <a:latin typeface="Arial"/>
                <a:cs typeface="Arial"/>
              </a:rPr>
              <a:t>|</a:t>
            </a:r>
            <a:r>
              <a:rPr sz="900" spc="215" dirty="0">
                <a:solidFill>
                  <a:srgbClr val="666C6F"/>
                </a:solidFill>
                <a:latin typeface="Arial"/>
                <a:cs typeface="Arial"/>
              </a:rPr>
              <a:t> </a:t>
            </a:r>
            <a:r>
              <a:rPr sz="900" dirty="0">
                <a:solidFill>
                  <a:srgbClr val="666C6F"/>
                </a:solidFill>
                <a:latin typeface="Arial"/>
                <a:cs typeface="Arial"/>
              </a:rPr>
              <a:t>McCarthy</a:t>
            </a:r>
            <a:r>
              <a:rPr sz="900" spc="-30" dirty="0">
                <a:solidFill>
                  <a:srgbClr val="666C6F"/>
                </a:solidFill>
                <a:latin typeface="Arial"/>
                <a:cs typeface="Arial"/>
              </a:rPr>
              <a:t> </a:t>
            </a:r>
            <a:r>
              <a:rPr sz="900" dirty="0">
                <a:solidFill>
                  <a:srgbClr val="666C6F"/>
                </a:solidFill>
                <a:latin typeface="Arial"/>
                <a:cs typeface="Arial"/>
              </a:rPr>
              <a:t>Tétrault</a:t>
            </a:r>
            <a:r>
              <a:rPr sz="900" spc="-25" dirty="0">
                <a:solidFill>
                  <a:srgbClr val="666C6F"/>
                </a:solidFill>
                <a:latin typeface="Arial"/>
                <a:cs typeface="Arial"/>
              </a:rPr>
              <a:t> LLP</a:t>
            </a:r>
            <a:endParaRPr sz="900">
              <a:latin typeface="Arial"/>
              <a:cs typeface="Arial"/>
            </a:endParaRPr>
          </a:p>
        </p:txBody>
      </p:sp>
      <p:sp>
        <p:nvSpPr>
          <p:cNvPr id="4" name="object 4"/>
          <p:cNvSpPr/>
          <p:nvPr/>
        </p:nvSpPr>
        <p:spPr>
          <a:xfrm>
            <a:off x="338327" y="3212592"/>
            <a:ext cx="609600" cy="0"/>
          </a:xfrm>
          <a:custGeom>
            <a:avLst/>
            <a:gdLst/>
            <a:ahLst/>
            <a:cxnLst/>
            <a:rect l="l" t="t" r="r" b="b"/>
            <a:pathLst>
              <a:path w="609600">
                <a:moveTo>
                  <a:pt x="0" y="0"/>
                </a:moveTo>
                <a:lnTo>
                  <a:pt x="609600" y="0"/>
                </a:lnTo>
              </a:path>
              <a:path w="609600">
                <a:moveTo>
                  <a:pt x="0" y="0"/>
                </a:moveTo>
                <a:lnTo>
                  <a:pt x="609600" y="0"/>
                </a:lnTo>
              </a:path>
            </a:pathLst>
          </a:custGeom>
          <a:ln w="9144">
            <a:solidFill>
              <a:srgbClr val="FF5028"/>
            </a:solidFill>
          </a:ln>
        </p:spPr>
        <p:txBody>
          <a:bodyPr wrap="square" lIns="0" tIns="0" rIns="0" bIns="0" rtlCol="0"/>
          <a:lstStyle/>
          <a:p>
            <a:endParaRPr/>
          </a:p>
        </p:txBody>
      </p:sp>
      <p:sp>
        <p:nvSpPr>
          <p:cNvPr id="5" name="object 5"/>
          <p:cNvSpPr/>
          <p:nvPr/>
        </p:nvSpPr>
        <p:spPr>
          <a:xfrm>
            <a:off x="338327" y="3351276"/>
            <a:ext cx="403225" cy="0"/>
          </a:xfrm>
          <a:custGeom>
            <a:avLst/>
            <a:gdLst/>
            <a:ahLst/>
            <a:cxnLst/>
            <a:rect l="l" t="t" r="r" b="b"/>
            <a:pathLst>
              <a:path w="403225">
                <a:moveTo>
                  <a:pt x="0" y="0"/>
                </a:moveTo>
                <a:lnTo>
                  <a:pt x="403225" y="0"/>
                </a:lnTo>
              </a:path>
              <a:path w="403225">
                <a:moveTo>
                  <a:pt x="0" y="0"/>
                </a:moveTo>
                <a:lnTo>
                  <a:pt x="403225" y="0"/>
                </a:lnTo>
              </a:path>
            </a:pathLst>
          </a:custGeom>
          <a:ln w="9144">
            <a:solidFill>
              <a:srgbClr val="FF5028"/>
            </a:solidFill>
          </a:ln>
        </p:spPr>
        <p:txBody>
          <a:bodyPr wrap="square" lIns="0" tIns="0" rIns="0" bIns="0" rtlCol="0"/>
          <a:lstStyle/>
          <a:p>
            <a:endParaRPr/>
          </a:p>
        </p:txBody>
      </p:sp>
      <p:grpSp>
        <p:nvGrpSpPr>
          <p:cNvPr id="6" name="object 6"/>
          <p:cNvGrpSpPr/>
          <p:nvPr/>
        </p:nvGrpSpPr>
        <p:grpSpPr>
          <a:xfrm>
            <a:off x="2194560" y="3457955"/>
            <a:ext cx="9565005" cy="1115695"/>
            <a:chOff x="2194560" y="3457955"/>
            <a:chExt cx="9565005" cy="1115695"/>
          </a:xfrm>
        </p:grpSpPr>
        <p:sp>
          <p:nvSpPr>
            <p:cNvPr id="7" name="object 7"/>
            <p:cNvSpPr/>
            <p:nvPr/>
          </p:nvSpPr>
          <p:spPr>
            <a:xfrm>
              <a:off x="2194560" y="3553967"/>
              <a:ext cx="9565005" cy="949960"/>
            </a:xfrm>
            <a:custGeom>
              <a:avLst/>
              <a:gdLst/>
              <a:ahLst/>
              <a:cxnLst/>
              <a:rect l="l" t="t" r="r" b="b"/>
              <a:pathLst>
                <a:path w="9565005" h="949960">
                  <a:moveTo>
                    <a:pt x="9564624" y="0"/>
                  </a:moveTo>
                  <a:lnTo>
                    <a:pt x="0" y="0"/>
                  </a:lnTo>
                  <a:lnTo>
                    <a:pt x="0" y="949452"/>
                  </a:lnTo>
                  <a:lnTo>
                    <a:pt x="9564624" y="949452"/>
                  </a:lnTo>
                  <a:lnTo>
                    <a:pt x="9564624" y="0"/>
                  </a:lnTo>
                  <a:close/>
                </a:path>
              </a:pathLst>
            </a:custGeom>
            <a:solidFill>
              <a:srgbClr val="EFEFEF"/>
            </a:solidFill>
          </p:spPr>
          <p:txBody>
            <a:bodyPr wrap="square" lIns="0" tIns="0" rIns="0" bIns="0" rtlCol="0"/>
            <a:lstStyle/>
            <a:p>
              <a:endParaRPr/>
            </a:p>
          </p:txBody>
        </p:sp>
        <p:pic>
          <p:nvPicPr>
            <p:cNvPr id="8" name="object 8"/>
            <p:cNvPicPr/>
            <p:nvPr/>
          </p:nvPicPr>
          <p:blipFill>
            <a:blip r:embed="rId3" cstate="print"/>
            <a:stretch>
              <a:fillRect/>
            </a:stretch>
          </p:blipFill>
          <p:spPr>
            <a:xfrm>
              <a:off x="2200656" y="3457955"/>
              <a:ext cx="1615440" cy="1115568"/>
            </a:xfrm>
            <a:prstGeom prst="rect">
              <a:avLst/>
            </a:prstGeom>
          </p:spPr>
        </p:pic>
      </p:grpSp>
      <p:grpSp>
        <p:nvGrpSpPr>
          <p:cNvPr id="9" name="object 9"/>
          <p:cNvGrpSpPr/>
          <p:nvPr/>
        </p:nvGrpSpPr>
        <p:grpSpPr>
          <a:xfrm>
            <a:off x="2194560" y="4730496"/>
            <a:ext cx="9565005" cy="1115695"/>
            <a:chOff x="2194560" y="4730496"/>
            <a:chExt cx="9565005" cy="1115695"/>
          </a:xfrm>
        </p:grpSpPr>
        <p:sp>
          <p:nvSpPr>
            <p:cNvPr id="10" name="object 10"/>
            <p:cNvSpPr/>
            <p:nvPr/>
          </p:nvSpPr>
          <p:spPr>
            <a:xfrm>
              <a:off x="2194560" y="4812792"/>
              <a:ext cx="9565005" cy="960119"/>
            </a:xfrm>
            <a:custGeom>
              <a:avLst/>
              <a:gdLst/>
              <a:ahLst/>
              <a:cxnLst/>
              <a:rect l="l" t="t" r="r" b="b"/>
              <a:pathLst>
                <a:path w="9565005" h="960120">
                  <a:moveTo>
                    <a:pt x="9564624" y="0"/>
                  </a:moveTo>
                  <a:lnTo>
                    <a:pt x="0" y="0"/>
                  </a:lnTo>
                  <a:lnTo>
                    <a:pt x="0" y="960119"/>
                  </a:lnTo>
                  <a:lnTo>
                    <a:pt x="9564624" y="960119"/>
                  </a:lnTo>
                  <a:lnTo>
                    <a:pt x="9564624" y="0"/>
                  </a:lnTo>
                  <a:close/>
                </a:path>
              </a:pathLst>
            </a:custGeom>
            <a:solidFill>
              <a:srgbClr val="EFEFEF"/>
            </a:solidFill>
          </p:spPr>
          <p:txBody>
            <a:bodyPr wrap="square" lIns="0" tIns="0" rIns="0" bIns="0" rtlCol="0"/>
            <a:lstStyle/>
            <a:p>
              <a:endParaRPr/>
            </a:p>
          </p:txBody>
        </p:sp>
        <p:pic>
          <p:nvPicPr>
            <p:cNvPr id="11" name="object 11"/>
            <p:cNvPicPr/>
            <p:nvPr/>
          </p:nvPicPr>
          <p:blipFill>
            <a:blip r:embed="rId4" cstate="print"/>
            <a:stretch>
              <a:fillRect/>
            </a:stretch>
          </p:blipFill>
          <p:spPr>
            <a:xfrm>
              <a:off x="2200656" y="4730496"/>
              <a:ext cx="1615440" cy="1115568"/>
            </a:xfrm>
            <a:prstGeom prst="rect">
              <a:avLst/>
            </a:prstGeom>
          </p:spPr>
        </p:pic>
      </p:grpSp>
      <p:grpSp>
        <p:nvGrpSpPr>
          <p:cNvPr id="12" name="object 12"/>
          <p:cNvGrpSpPr/>
          <p:nvPr/>
        </p:nvGrpSpPr>
        <p:grpSpPr>
          <a:xfrm>
            <a:off x="2194560" y="2186939"/>
            <a:ext cx="9565005" cy="1115695"/>
            <a:chOff x="2194560" y="2186939"/>
            <a:chExt cx="9565005" cy="1115695"/>
          </a:xfrm>
        </p:grpSpPr>
        <p:sp>
          <p:nvSpPr>
            <p:cNvPr id="13" name="object 13"/>
            <p:cNvSpPr/>
            <p:nvPr/>
          </p:nvSpPr>
          <p:spPr>
            <a:xfrm>
              <a:off x="2194560" y="2275331"/>
              <a:ext cx="9565005" cy="960119"/>
            </a:xfrm>
            <a:custGeom>
              <a:avLst/>
              <a:gdLst/>
              <a:ahLst/>
              <a:cxnLst/>
              <a:rect l="l" t="t" r="r" b="b"/>
              <a:pathLst>
                <a:path w="9565005" h="960119">
                  <a:moveTo>
                    <a:pt x="9564624" y="0"/>
                  </a:moveTo>
                  <a:lnTo>
                    <a:pt x="0" y="0"/>
                  </a:lnTo>
                  <a:lnTo>
                    <a:pt x="0" y="960120"/>
                  </a:lnTo>
                  <a:lnTo>
                    <a:pt x="9564624" y="960120"/>
                  </a:lnTo>
                  <a:lnTo>
                    <a:pt x="9564624" y="0"/>
                  </a:lnTo>
                  <a:close/>
                </a:path>
              </a:pathLst>
            </a:custGeom>
            <a:solidFill>
              <a:srgbClr val="EFEFEF"/>
            </a:solidFill>
          </p:spPr>
          <p:txBody>
            <a:bodyPr wrap="square" lIns="0" tIns="0" rIns="0" bIns="0" rtlCol="0"/>
            <a:lstStyle/>
            <a:p>
              <a:endParaRPr/>
            </a:p>
          </p:txBody>
        </p:sp>
        <p:pic>
          <p:nvPicPr>
            <p:cNvPr id="14" name="object 14"/>
            <p:cNvPicPr/>
            <p:nvPr/>
          </p:nvPicPr>
          <p:blipFill>
            <a:blip r:embed="rId5" cstate="print"/>
            <a:stretch>
              <a:fillRect/>
            </a:stretch>
          </p:blipFill>
          <p:spPr>
            <a:xfrm>
              <a:off x="2200656" y="2186939"/>
              <a:ext cx="1613916" cy="1115568"/>
            </a:xfrm>
            <a:prstGeom prst="rect">
              <a:avLst/>
            </a:prstGeom>
          </p:spPr>
        </p:pic>
      </p:grpSp>
      <p:sp>
        <p:nvSpPr>
          <p:cNvPr id="15" name="object 15"/>
          <p:cNvSpPr txBox="1">
            <a:spLocks noGrp="1"/>
          </p:cNvSpPr>
          <p:nvPr>
            <p:ph type="title"/>
          </p:nvPr>
        </p:nvSpPr>
        <p:spPr>
          <a:prstGeom prst="rect">
            <a:avLst/>
          </a:prstGeom>
        </p:spPr>
        <p:txBody>
          <a:bodyPr vert="horz" wrap="square" lIns="0" tIns="12700" rIns="0" bIns="0" rtlCol="0">
            <a:spAutoFit/>
          </a:bodyPr>
          <a:lstStyle/>
          <a:p>
            <a:pPr marL="547370">
              <a:lnSpc>
                <a:spcPct val="100000"/>
              </a:lnSpc>
              <a:spcBef>
                <a:spcPts val="100"/>
              </a:spcBef>
            </a:pPr>
            <a:r>
              <a:rPr dirty="0"/>
              <a:t>Law</a:t>
            </a:r>
            <a:r>
              <a:rPr spc="-5" dirty="0"/>
              <a:t> </a:t>
            </a:r>
            <a:r>
              <a:rPr spc="-25" dirty="0"/>
              <a:t>25</a:t>
            </a:r>
          </a:p>
        </p:txBody>
      </p:sp>
      <p:sp>
        <p:nvSpPr>
          <p:cNvPr id="16" name="object 16"/>
          <p:cNvSpPr txBox="1"/>
          <p:nvPr/>
        </p:nvSpPr>
        <p:spPr>
          <a:xfrm>
            <a:off x="2877566" y="2618358"/>
            <a:ext cx="378460" cy="223520"/>
          </a:xfrm>
          <a:prstGeom prst="rect">
            <a:avLst/>
          </a:prstGeom>
        </p:spPr>
        <p:txBody>
          <a:bodyPr vert="horz" wrap="square" lIns="0" tIns="12065" rIns="0" bIns="0" rtlCol="0">
            <a:spAutoFit/>
          </a:bodyPr>
          <a:lstStyle/>
          <a:p>
            <a:pPr>
              <a:lnSpc>
                <a:spcPct val="100000"/>
              </a:lnSpc>
              <a:spcBef>
                <a:spcPts val="95"/>
              </a:spcBef>
            </a:pPr>
            <a:r>
              <a:rPr sz="1300" b="1" spc="-20" dirty="0">
                <a:solidFill>
                  <a:srgbClr val="FFFFFF"/>
                </a:solidFill>
                <a:latin typeface="Arial"/>
                <a:cs typeface="Arial"/>
              </a:rPr>
              <a:t>2022</a:t>
            </a:r>
            <a:endParaRPr sz="1300">
              <a:latin typeface="Arial"/>
              <a:cs typeface="Arial"/>
            </a:endParaRPr>
          </a:p>
        </p:txBody>
      </p:sp>
      <p:grpSp>
        <p:nvGrpSpPr>
          <p:cNvPr id="17" name="object 17"/>
          <p:cNvGrpSpPr/>
          <p:nvPr/>
        </p:nvGrpSpPr>
        <p:grpSpPr>
          <a:xfrm>
            <a:off x="3448684" y="2278252"/>
            <a:ext cx="2321560" cy="933450"/>
            <a:chOff x="3448684" y="2278252"/>
            <a:chExt cx="2321560" cy="933450"/>
          </a:xfrm>
        </p:grpSpPr>
        <p:sp>
          <p:nvSpPr>
            <p:cNvPr id="18" name="object 18"/>
            <p:cNvSpPr/>
            <p:nvPr/>
          </p:nvSpPr>
          <p:spPr>
            <a:xfrm>
              <a:off x="3451859" y="2281427"/>
              <a:ext cx="2315210" cy="927100"/>
            </a:xfrm>
            <a:custGeom>
              <a:avLst/>
              <a:gdLst/>
              <a:ahLst/>
              <a:cxnLst/>
              <a:rect l="l" t="t" r="r" b="b"/>
              <a:pathLst>
                <a:path w="2315210" h="927100">
                  <a:moveTo>
                    <a:pt x="1851660" y="0"/>
                  </a:moveTo>
                  <a:lnTo>
                    <a:pt x="0" y="0"/>
                  </a:lnTo>
                  <a:lnTo>
                    <a:pt x="463295" y="463296"/>
                  </a:lnTo>
                  <a:lnTo>
                    <a:pt x="0" y="926592"/>
                  </a:lnTo>
                  <a:lnTo>
                    <a:pt x="1851660" y="926592"/>
                  </a:lnTo>
                  <a:lnTo>
                    <a:pt x="2314955" y="463296"/>
                  </a:lnTo>
                  <a:lnTo>
                    <a:pt x="1851660" y="0"/>
                  </a:lnTo>
                  <a:close/>
                </a:path>
              </a:pathLst>
            </a:custGeom>
            <a:solidFill>
              <a:srgbClr val="FFD0CD">
                <a:alpha val="90194"/>
              </a:srgbClr>
            </a:solidFill>
          </p:spPr>
          <p:txBody>
            <a:bodyPr wrap="square" lIns="0" tIns="0" rIns="0" bIns="0" rtlCol="0"/>
            <a:lstStyle/>
            <a:p>
              <a:endParaRPr/>
            </a:p>
          </p:txBody>
        </p:sp>
        <p:sp>
          <p:nvSpPr>
            <p:cNvPr id="19" name="object 19"/>
            <p:cNvSpPr/>
            <p:nvPr/>
          </p:nvSpPr>
          <p:spPr>
            <a:xfrm>
              <a:off x="3451859" y="2281427"/>
              <a:ext cx="2315210" cy="927100"/>
            </a:xfrm>
            <a:custGeom>
              <a:avLst/>
              <a:gdLst/>
              <a:ahLst/>
              <a:cxnLst/>
              <a:rect l="l" t="t" r="r" b="b"/>
              <a:pathLst>
                <a:path w="2315210" h="927100">
                  <a:moveTo>
                    <a:pt x="0" y="0"/>
                  </a:moveTo>
                  <a:lnTo>
                    <a:pt x="1851660" y="0"/>
                  </a:lnTo>
                  <a:lnTo>
                    <a:pt x="2314955" y="463296"/>
                  </a:lnTo>
                  <a:lnTo>
                    <a:pt x="1851660" y="926592"/>
                  </a:lnTo>
                  <a:lnTo>
                    <a:pt x="0" y="926592"/>
                  </a:lnTo>
                  <a:lnTo>
                    <a:pt x="463295" y="463296"/>
                  </a:lnTo>
                  <a:lnTo>
                    <a:pt x="0" y="0"/>
                  </a:lnTo>
                  <a:close/>
                </a:path>
              </a:pathLst>
            </a:custGeom>
            <a:ln w="6096">
              <a:solidFill>
                <a:srgbClr val="FFD0CD"/>
              </a:solidFill>
            </a:ln>
          </p:spPr>
          <p:txBody>
            <a:bodyPr wrap="square" lIns="0" tIns="0" rIns="0" bIns="0" rtlCol="0"/>
            <a:lstStyle/>
            <a:p>
              <a:endParaRPr/>
            </a:p>
          </p:txBody>
        </p:sp>
      </p:grpSp>
      <p:sp>
        <p:nvSpPr>
          <p:cNvPr id="20" name="object 20"/>
          <p:cNvSpPr txBox="1"/>
          <p:nvPr/>
        </p:nvSpPr>
        <p:spPr>
          <a:xfrm>
            <a:off x="4023105" y="2486990"/>
            <a:ext cx="1209675" cy="480059"/>
          </a:xfrm>
          <a:prstGeom prst="rect">
            <a:avLst/>
          </a:prstGeom>
        </p:spPr>
        <p:txBody>
          <a:bodyPr vert="horz" wrap="square" lIns="0" tIns="12065" rIns="0" bIns="0" rtlCol="0">
            <a:spAutoFit/>
          </a:bodyPr>
          <a:lstStyle/>
          <a:p>
            <a:pPr marR="5080" algn="ctr">
              <a:lnSpc>
                <a:spcPts val="1789"/>
              </a:lnSpc>
              <a:spcBef>
                <a:spcPts val="95"/>
              </a:spcBef>
            </a:pPr>
            <a:r>
              <a:rPr sz="1600" dirty="0">
                <a:solidFill>
                  <a:srgbClr val="3B464A"/>
                </a:solidFill>
                <a:latin typeface="Arial"/>
                <a:cs typeface="Arial"/>
              </a:rPr>
              <a:t>Chief </a:t>
            </a:r>
            <a:r>
              <a:rPr sz="1600" spc="-10" dirty="0">
                <a:solidFill>
                  <a:srgbClr val="3B464A"/>
                </a:solidFill>
                <a:latin typeface="Arial"/>
                <a:cs typeface="Arial"/>
              </a:rPr>
              <a:t>Privacy</a:t>
            </a:r>
            <a:endParaRPr sz="1600">
              <a:latin typeface="Arial"/>
              <a:cs typeface="Arial"/>
            </a:endParaRPr>
          </a:p>
          <a:p>
            <a:pPr marR="6985" algn="ctr">
              <a:lnSpc>
                <a:spcPts val="1789"/>
              </a:lnSpc>
            </a:pPr>
            <a:r>
              <a:rPr sz="1600" spc="-10" dirty="0">
                <a:solidFill>
                  <a:srgbClr val="3B464A"/>
                </a:solidFill>
                <a:latin typeface="Arial"/>
                <a:cs typeface="Arial"/>
              </a:rPr>
              <a:t>Officer</a:t>
            </a:r>
            <a:endParaRPr sz="1600">
              <a:latin typeface="Arial"/>
              <a:cs typeface="Arial"/>
            </a:endParaRPr>
          </a:p>
        </p:txBody>
      </p:sp>
      <p:grpSp>
        <p:nvGrpSpPr>
          <p:cNvPr id="21" name="object 21"/>
          <p:cNvGrpSpPr/>
          <p:nvPr/>
        </p:nvGrpSpPr>
        <p:grpSpPr>
          <a:xfrm>
            <a:off x="5439028" y="2278252"/>
            <a:ext cx="2321560" cy="933450"/>
            <a:chOff x="5439028" y="2278252"/>
            <a:chExt cx="2321560" cy="933450"/>
          </a:xfrm>
        </p:grpSpPr>
        <p:sp>
          <p:nvSpPr>
            <p:cNvPr id="22" name="object 22"/>
            <p:cNvSpPr/>
            <p:nvPr/>
          </p:nvSpPr>
          <p:spPr>
            <a:xfrm>
              <a:off x="5442203" y="2281427"/>
              <a:ext cx="2315210" cy="927100"/>
            </a:xfrm>
            <a:custGeom>
              <a:avLst/>
              <a:gdLst/>
              <a:ahLst/>
              <a:cxnLst/>
              <a:rect l="l" t="t" r="r" b="b"/>
              <a:pathLst>
                <a:path w="2315209" h="927100">
                  <a:moveTo>
                    <a:pt x="1851660" y="0"/>
                  </a:moveTo>
                  <a:lnTo>
                    <a:pt x="0" y="0"/>
                  </a:lnTo>
                  <a:lnTo>
                    <a:pt x="463296" y="463296"/>
                  </a:lnTo>
                  <a:lnTo>
                    <a:pt x="0" y="926592"/>
                  </a:lnTo>
                  <a:lnTo>
                    <a:pt x="1851660" y="926592"/>
                  </a:lnTo>
                  <a:lnTo>
                    <a:pt x="2314955" y="463296"/>
                  </a:lnTo>
                  <a:lnTo>
                    <a:pt x="1851660" y="0"/>
                  </a:lnTo>
                  <a:close/>
                </a:path>
              </a:pathLst>
            </a:custGeom>
            <a:solidFill>
              <a:srgbClr val="FFD0CD">
                <a:alpha val="90194"/>
              </a:srgbClr>
            </a:solidFill>
          </p:spPr>
          <p:txBody>
            <a:bodyPr wrap="square" lIns="0" tIns="0" rIns="0" bIns="0" rtlCol="0"/>
            <a:lstStyle/>
            <a:p>
              <a:endParaRPr/>
            </a:p>
          </p:txBody>
        </p:sp>
        <p:sp>
          <p:nvSpPr>
            <p:cNvPr id="23" name="object 23"/>
            <p:cNvSpPr/>
            <p:nvPr/>
          </p:nvSpPr>
          <p:spPr>
            <a:xfrm>
              <a:off x="5442203" y="2281427"/>
              <a:ext cx="2315210" cy="927100"/>
            </a:xfrm>
            <a:custGeom>
              <a:avLst/>
              <a:gdLst/>
              <a:ahLst/>
              <a:cxnLst/>
              <a:rect l="l" t="t" r="r" b="b"/>
              <a:pathLst>
                <a:path w="2315209" h="927100">
                  <a:moveTo>
                    <a:pt x="0" y="0"/>
                  </a:moveTo>
                  <a:lnTo>
                    <a:pt x="1851660" y="0"/>
                  </a:lnTo>
                  <a:lnTo>
                    <a:pt x="2314955" y="463296"/>
                  </a:lnTo>
                  <a:lnTo>
                    <a:pt x="1851660" y="926592"/>
                  </a:lnTo>
                  <a:lnTo>
                    <a:pt x="0" y="926592"/>
                  </a:lnTo>
                  <a:lnTo>
                    <a:pt x="463296" y="463296"/>
                  </a:lnTo>
                  <a:lnTo>
                    <a:pt x="0" y="0"/>
                  </a:lnTo>
                  <a:close/>
                </a:path>
              </a:pathLst>
            </a:custGeom>
            <a:ln w="6096">
              <a:solidFill>
                <a:srgbClr val="FFD0CD"/>
              </a:solidFill>
            </a:ln>
          </p:spPr>
          <p:txBody>
            <a:bodyPr wrap="square" lIns="0" tIns="0" rIns="0" bIns="0" rtlCol="0"/>
            <a:lstStyle/>
            <a:p>
              <a:endParaRPr/>
            </a:p>
          </p:txBody>
        </p:sp>
      </p:grpSp>
      <p:sp>
        <p:nvSpPr>
          <p:cNvPr id="24" name="object 24"/>
          <p:cNvSpPr txBox="1"/>
          <p:nvPr/>
        </p:nvSpPr>
        <p:spPr>
          <a:xfrm>
            <a:off x="5938773" y="2381834"/>
            <a:ext cx="1355090" cy="690245"/>
          </a:xfrm>
          <a:prstGeom prst="rect">
            <a:avLst/>
          </a:prstGeom>
        </p:spPr>
        <p:txBody>
          <a:bodyPr vert="horz" wrap="square" lIns="0" tIns="46990" rIns="0" bIns="0" rtlCol="0">
            <a:spAutoFit/>
          </a:bodyPr>
          <a:lstStyle/>
          <a:p>
            <a:pPr marR="5080" indent="1905" algn="ctr">
              <a:lnSpc>
                <a:spcPts val="1660"/>
              </a:lnSpc>
              <a:spcBef>
                <a:spcPts val="370"/>
              </a:spcBef>
            </a:pPr>
            <a:r>
              <a:rPr sz="1600" spc="-10" dirty="0">
                <a:solidFill>
                  <a:srgbClr val="3B464A"/>
                </a:solidFill>
                <a:latin typeface="Arial"/>
                <a:cs typeface="Arial"/>
              </a:rPr>
              <a:t>Breach Notification Requirements*</a:t>
            </a:r>
            <a:endParaRPr sz="1600">
              <a:latin typeface="Arial"/>
              <a:cs typeface="Arial"/>
            </a:endParaRPr>
          </a:p>
        </p:txBody>
      </p:sp>
      <p:grpSp>
        <p:nvGrpSpPr>
          <p:cNvPr id="25" name="object 25"/>
          <p:cNvGrpSpPr/>
          <p:nvPr/>
        </p:nvGrpSpPr>
        <p:grpSpPr>
          <a:xfrm>
            <a:off x="7429372" y="2278252"/>
            <a:ext cx="2321560" cy="933450"/>
            <a:chOff x="7429372" y="2278252"/>
            <a:chExt cx="2321560" cy="933450"/>
          </a:xfrm>
        </p:grpSpPr>
        <p:sp>
          <p:nvSpPr>
            <p:cNvPr id="26" name="object 26"/>
            <p:cNvSpPr/>
            <p:nvPr/>
          </p:nvSpPr>
          <p:spPr>
            <a:xfrm>
              <a:off x="7432547" y="2281427"/>
              <a:ext cx="2315210" cy="927100"/>
            </a:xfrm>
            <a:custGeom>
              <a:avLst/>
              <a:gdLst/>
              <a:ahLst/>
              <a:cxnLst/>
              <a:rect l="l" t="t" r="r" b="b"/>
              <a:pathLst>
                <a:path w="2315209" h="927100">
                  <a:moveTo>
                    <a:pt x="1851659" y="0"/>
                  </a:moveTo>
                  <a:lnTo>
                    <a:pt x="0" y="0"/>
                  </a:lnTo>
                  <a:lnTo>
                    <a:pt x="463296" y="463296"/>
                  </a:lnTo>
                  <a:lnTo>
                    <a:pt x="0" y="926592"/>
                  </a:lnTo>
                  <a:lnTo>
                    <a:pt x="1851659" y="926592"/>
                  </a:lnTo>
                  <a:lnTo>
                    <a:pt x="2314955" y="463296"/>
                  </a:lnTo>
                  <a:lnTo>
                    <a:pt x="1851659" y="0"/>
                  </a:lnTo>
                  <a:close/>
                </a:path>
              </a:pathLst>
            </a:custGeom>
            <a:solidFill>
              <a:srgbClr val="FFD0CD">
                <a:alpha val="90194"/>
              </a:srgbClr>
            </a:solidFill>
          </p:spPr>
          <p:txBody>
            <a:bodyPr wrap="square" lIns="0" tIns="0" rIns="0" bIns="0" rtlCol="0"/>
            <a:lstStyle/>
            <a:p>
              <a:endParaRPr/>
            </a:p>
          </p:txBody>
        </p:sp>
        <p:sp>
          <p:nvSpPr>
            <p:cNvPr id="27" name="object 27"/>
            <p:cNvSpPr/>
            <p:nvPr/>
          </p:nvSpPr>
          <p:spPr>
            <a:xfrm>
              <a:off x="7432547" y="2281427"/>
              <a:ext cx="2315210" cy="927100"/>
            </a:xfrm>
            <a:custGeom>
              <a:avLst/>
              <a:gdLst/>
              <a:ahLst/>
              <a:cxnLst/>
              <a:rect l="l" t="t" r="r" b="b"/>
              <a:pathLst>
                <a:path w="2315209" h="927100">
                  <a:moveTo>
                    <a:pt x="0" y="0"/>
                  </a:moveTo>
                  <a:lnTo>
                    <a:pt x="1851659" y="0"/>
                  </a:lnTo>
                  <a:lnTo>
                    <a:pt x="2314955" y="463296"/>
                  </a:lnTo>
                  <a:lnTo>
                    <a:pt x="1851659" y="926592"/>
                  </a:lnTo>
                  <a:lnTo>
                    <a:pt x="0" y="926592"/>
                  </a:lnTo>
                  <a:lnTo>
                    <a:pt x="463296" y="463296"/>
                  </a:lnTo>
                  <a:lnTo>
                    <a:pt x="0" y="0"/>
                  </a:lnTo>
                  <a:close/>
                </a:path>
              </a:pathLst>
            </a:custGeom>
            <a:ln w="6096">
              <a:solidFill>
                <a:srgbClr val="FFD0CD"/>
              </a:solidFill>
            </a:ln>
          </p:spPr>
          <p:txBody>
            <a:bodyPr wrap="square" lIns="0" tIns="0" rIns="0" bIns="0" rtlCol="0"/>
            <a:lstStyle/>
            <a:p>
              <a:endParaRPr/>
            </a:p>
          </p:txBody>
        </p:sp>
      </p:grpSp>
      <p:sp>
        <p:nvSpPr>
          <p:cNvPr id="28" name="object 28"/>
          <p:cNvSpPr txBox="1"/>
          <p:nvPr/>
        </p:nvSpPr>
        <p:spPr>
          <a:xfrm>
            <a:off x="8223504" y="2486990"/>
            <a:ext cx="768985" cy="480059"/>
          </a:xfrm>
          <a:prstGeom prst="rect">
            <a:avLst/>
          </a:prstGeom>
        </p:spPr>
        <p:txBody>
          <a:bodyPr vert="horz" wrap="square" lIns="0" tIns="12065" rIns="0" bIns="0" rtlCol="0">
            <a:spAutoFit/>
          </a:bodyPr>
          <a:lstStyle/>
          <a:p>
            <a:pPr marL="55880">
              <a:lnSpc>
                <a:spcPts val="1789"/>
              </a:lnSpc>
              <a:spcBef>
                <a:spcPts val="95"/>
              </a:spcBef>
            </a:pPr>
            <a:r>
              <a:rPr sz="1600" spc="-10" dirty="0">
                <a:solidFill>
                  <a:srgbClr val="3B464A"/>
                </a:solidFill>
                <a:latin typeface="Arial"/>
                <a:cs typeface="Arial"/>
              </a:rPr>
              <a:t>Breach</a:t>
            </a:r>
            <a:endParaRPr sz="1600">
              <a:latin typeface="Arial"/>
              <a:cs typeface="Arial"/>
            </a:endParaRPr>
          </a:p>
          <a:p>
            <a:pPr>
              <a:lnSpc>
                <a:spcPts val="1789"/>
              </a:lnSpc>
            </a:pPr>
            <a:r>
              <a:rPr sz="1600" spc="-10" dirty="0">
                <a:solidFill>
                  <a:srgbClr val="3B464A"/>
                </a:solidFill>
                <a:latin typeface="Arial"/>
                <a:cs typeface="Arial"/>
              </a:rPr>
              <a:t>Register</a:t>
            </a:r>
            <a:endParaRPr sz="1600">
              <a:latin typeface="Arial"/>
              <a:cs typeface="Arial"/>
            </a:endParaRPr>
          </a:p>
        </p:txBody>
      </p:sp>
      <p:grpSp>
        <p:nvGrpSpPr>
          <p:cNvPr id="29" name="object 29"/>
          <p:cNvGrpSpPr/>
          <p:nvPr/>
        </p:nvGrpSpPr>
        <p:grpSpPr>
          <a:xfrm>
            <a:off x="9419843" y="2278379"/>
            <a:ext cx="2321560" cy="932815"/>
            <a:chOff x="9419843" y="2278379"/>
            <a:chExt cx="2321560" cy="932815"/>
          </a:xfrm>
        </p:grpSpPr>
        <p:sp>
          <p:nvSpPr>
            <p:cNvPr id="30" name="object 30"/>
            <p:cNvSpPr/>
            <p:nvPr/>
          </p:nvSpPr>
          <p:spPr>
            <a:xfrm>
              <a:off x="9422891" y="2281427"/>
              <a:ext cx="2315210" cy="927100"/>
            </a:xfrm>
            <a:custGeom>
              <a:avLst/>
              <a:gdLst/>
              <a:ahLst/>
              <a:cxnLst/>
              <a:rect l="l" t="t" r="r" b="b"/>
              <a:pathLst>
                <a:path w="2315209" h="927100">
                  <a:moveTo>
                    <a:pt x="1851659" y="0"/>
                  </a:moveTo>
                  <a:lnTo>
                    <a:pt x="0" y="0"/>
                  </a:lnTo>
                  <a:lnTo>
                    <a:pt x="463296" y="463296"/>
                  </a:lnTo>
                  <a:lnTo>
                    <a:pt x="0" y="926592"/>
                  </a:lnTo>
                  <a:lnTo>
                    <a:pt x="1851659" y="926592"/>
                  </a:lnTo>
                  <a:lnTo>
                    <a:pt x="2314955" y="463296"/>
                  </a:lnTo>
                  <a:lnTo>
                    <a:pt x="1851659" y="0"/>
                  </a:lnTo>
                  <a:close/>
                </a:path>
              </a:pathLst>
            </a:custGeom>
            <a:solidFill>
              <a:srgbClr val="FFD0CD">
                <a:alpha val="90194"/>
              </a:srgbClr>
            </a:solidFill>
          </p:spPr>
          <p:txBody>
            <a:bodyPr wrap="square" lIns="0" tIns="0" rIns="0" bIns="0" rtlCol="0"/>
            <a:lstStyle/>
            <a:p>
              <a:endParaRPr/>
            </a:p>
          </p:txBody>
        </p:sp>
        <p:sp>
          <p:nvSpPr>
            <p:cNvPr id="31" name="object 31"/>
            <p:cNvSpPr/>
            <p:nvPr/>
          </p:nvSpPr>
          <p:spPr>
            <a:xfrm>
              <a:off x="9422891" y="2281427"/>
              <a:ext cx="2315210" cy="927100"/>
            </a:xfrm>
            <a:custGeom>
              <a:avLst/>
              <a:gdLst/>
              <a:ahLst/>
              <a:cxnLst/>
              <a:rect l="l" t="t" r="r" b="b"/>
              <a:pathLst>
                <a:path w="2315209" h="927100">
                  <a:moveTo>
                    <a:pt x="0" y="0"/>
                  </a:moveTo>
                  <a:lnTo>
                    <a:pt x="1851659" y="0"/>
                  </a:lnTo>
                  <a:lnTo>
                    <a:pt x="2314955" y="463296"/>
                  </a:lnTo>
                  <a:lnTo>
                    <a:pt x="1851659" y="926592"/>
                  </a:lnTo>
                  <a:lnTo>
                    <a:pt x="0" y="926592"/>
                  </a:lnTo>
                  <a:lnTo>
                    <a:pt x="463296" y="463296"/>
                  </a:lnTo>
                  <a:lnTo>
                    <a:pt x="0" y="0"/>
                  </a:lnTo>
                  <a:close/>
                </a:path>
              </a:pathLst>
            </a:custGeom>
            <a:ln w="6096">
              <a:solidFill>
                <a:srgbClr val="FFD0CD"/>
              </a:solidFill>
            </a:ln>
          </p:spPr>
          <p:txBody>
            <a:bodyPr wrap="square" lIns="0" tIns="0" rIns="0" bIns="0" rtlCol="0"/>
            <a:lstStyle/>
            <a:p>
              <a:endParaRPr/>
            </a:p>
          </p:txBody>
        </p:sp>
      </p:grpSp>
      <p:sp>
        <p:nvSpPr>
          <p:cNvPr id="32" name="object 32"/>
          <p:cNvSpPr txBox="1"/>
          <p:nvPr/>
        </p:nvSpPr>
        <p:spPr>
          <a:xfrm>
            <a:off x="10076688" y="2592704"/>
            <a:ext cx="1040765" cy="269240"/>
          </a:xfrm>
          <a:prstGeom prst="rect">
            <a:avLst/>
          </a:prstGeom>
        </p:spPr>
        <p:txBody>
          <a:bodyPr vert="horz" wrap="square" lIns="0" tIns="12065" rIns="0" bIns="0" rtlCol="0">
            <a:spAutoFit/>
          </a:bodyPr>
          <a:lstStyle/>
          <a:p>
            <a:pPr>
              <a:lnSpc>
                <a:spcPct val="100000"/>
              </a:lnSpc>
              <a:spcBef>
                <a:spcPts val="95"/>
              </a:spcBef>
            </a:pPr>
            <a:r>
              <a:rPr sz="1600" spc="-10" dirty="0">
                <a:solidFill>
                  <a:srgbClr val="3B464A"/>
                </a:solidFill>
                <a:latin typeface="Arial"/>
                <a:cs typeface="Arial"/>
              </a:rPr>
              <a:t>Biometrics*</a:t>
            </a:r>
            <a:endParaRPr sz="1600">
              <a:latin typeface="Arial"/>
              <a:cs typeface="Arial"/>
            </a:endParaRPr>
          </a:p>
        </p:txBody>
      </p:sp>
      <p:sp>
        <p:nvSpPr>
          <p:cNvPr id="33" name="object 33"/>
          <p:cNvSpPr txBox="1"/>
          <p:nvPr/>
        </p:nvSpPr>
        <p:spPr>
          <a:xfrm>
            <a:off x="2833751" y="3890009"/>
            <a:ext cx="378460" cy="223520"/>
          </a:xfrm>
          <a:prstGeom prst="rect">
            <a:avLst/>
          </a:prstGeom>
        </p:spPr>
        <p:txBody>
          <a:bodyPr vert="horz" wrap="square" lIns="0" tIns="12065" rIns="0" bIns="0" rtlCol="0">
            <a:spAutoFit/>
          </a:bodyPr>
          <a:lstStyle/>
          <a:p>
            <a:pPr>
              <a:lnSpc>
                <a:spcPct val="100000"/>
              </a:lnSpc>
              <a:spcBef>
                <a:spcPts val="95"/>
              </a:spcBef>
            </a:pPr>
            <a:r>
              <a:rPr sz="1300" b="1" spc="-20" dirty="0">
                <a:solidFill>
                  <a:srgbClr val="FFFFFF"/>
                </a:solidFill>
                <a:latin typeface="Arial"/>
                <a:cs typeface="Arial"/>
              </a:rPr>
              <a:t>2023</a:t>
            </a:r>
            <a:endParaRPr sz="1300">
              <a:latin typeface="Arial"/>
              <a:cs typeface="Arial"/>
            </a:endParaRPr>
          </a:p>
        </p:txBody>
      </p:sp>
      <p:grpSp>
        <p:nvGrpSpPr>
          <p:cNvPr id="34" name="object 34"/>
          <p:cNvGrpSpPr/>
          <p:nvPr/>
        </p:nvGrpSpPr>
        <p:grpSpPr>
          <a:xfrm>
            <a:off x="3450209" y="3550792"/>
            <a:ext cx="1659889" cy="931544"/>
            <a:chOff x="3450209" y="3550792"/>
            <a:chExt cx="1659889" cy="931544"/>
          </a:xfrm>
        </p:grpSpPr>
        <p:sp>
          <p:nvSpPr>
            <p:cNvPr id="35" name="object 35"/>
            <p:cNvSpPr/>
            <p:nvPr/>
          </p:nvSpPr>
          <p:spPr>
            <a:xfrm>
              <a:off x="3453384" y="3553967"/>
              <a:ext cx="1653539" cy="925194"/>
            </a:xfrm>
            <a:custGeom>
              <a:avLst/>
              <a:gdLst/>
              <a:ahLst/>
              <a:cxnLst/>
              <a:rect l="l" t="t" r="r" b="b"/>
              <a:pathLst>
                <a:path w="1653539" h="925195">
                  <a:moveTo>
                    <a:pt x="1191005" y="0"/>
                  </a:moveTo>
                  <a:lnTo>
                    <a:pt x="0" y="0"/>
                  </a:lnTo>
                  <a:lnTo>
                    <a:pt x="462533" y="462534"/>
                  </a:lnTo>
                  <a:lnTo>
                    <a:pt x="0" y="925068"/>
                  </a:lnTo>
                  <a:lnTo>
                    <a:pt x="1191005" y="925068"/>
                  </a:lnTo>
                  <a:lnTo>
                    <a:pt x="1653539" y="462534"/>
                  </a:lnTo>
                  <a:lnTo>
                    <a:pt x="1191005" y="0"/>
                  </a:lnTo>
                  <a:close/>
                </a:path>
              </a:pathLst>
            </a:custGeom>
            <a:solidFill>
              <a:srgbClr val="FFD0CD">
                <a:alpha val="90194"/>
              </a:srgbClr>
            </a:solidFill>
          </p:spPr>
          <p:txBody>
            <a:bodyPr wrap="square" lIns="0" tIns="0" rIns="0" bIns="0" rtlCol="0"/>
            <a:lstStyle/>
            <a:p>
              <a:endParaRPr/>
            </a:p>
          </p:txBody>
        </p:sp>
        <p:sp>
          <p:nvSpPr>
            <p:cNvPr id="36" name="object 36"/>
            <p:cNvSpPr/>
            <p:nvPr/>
          </p:nvSpPr>
          <p:spPr>
            <a:xfrm>
              <a:off x="3453384" y="3553967"/>
              <a:ext cx="1653539" cy="925194"/>
            </a:xfrm>
            <a:custGeom>
              <a:avLst/>
              <a:gdLst/>
              <a:ahLst/>
              <a:cxnLst/>
              <a:rect l="l" t="t" r="r" b="b"/>
              <a:pathLst>
                <a:path w="1653539" h="925195">
                  <a:moveTo>
                    <a:pt x="0" y="0"/>
                  </a:moveTo>
                  <a:lnTo>
                    <a:pt x="1191005" y="0"/>
                  </a:lnTo>
                  <a:lnTo>
                    <a:pt x="1653539" y="462534"/>
                  </a:lnTo>
                  <a:lnTo>
                    <a:pt x="1191005" y="925068"/>
                  </a:lnTo>
                  <a:lnTo>
                    <a:pt x="0" y="925068"/>
                  </a:lnTo>
                  <a:lnTo>
                    <a:pt x="462533" y="462534"/>
                  </a:lnTo>
                  <a:lnTo>
                    <a:pt x="0" y="0"/>
                  </a:lnTo>
                  <a:close/>
                </a:path>
              </a:pathLst>
            </a:custGeom>
            <a:ln w="6096">
              <a:solidFill>
                <a:srgbClr val="FFD0CD"/>
              </a:solidFill>
            </a:ln>
          </p:spPr>
          <p:txBody>
            <a:bodyPr wrap="square" lIns="0" tIns="0" rIns="0" bIns="0" rtlCol="0"/>
            <a:lstStyle/>
            <a:p>
              <a:endParaRPr/>
            </a:p>
          </p:txBody>
        </p:sp>
      </p:grpSp>
      <p:sp>
        <p:nvSpPr>
          <p:cNvPr id="37" name="object 37"/>
          <p:cNvSpPr txBox="1"/>
          <p:nvPr/>
        </p:nvSpPr>
        <p:spPr>
          <a:xfrm>
            <a:off x="3941317" y="3785997"/>
            <a:ext cx="701675" cy="439420"/>
          </a:xfrm>
          <a:prstGeom prst="rect">
            <a:avLst/>
          </a:prstGeom>
        </p:spPr>
        <p:txBody>
          <a:bodyPr vert="horz" wrap="square" lIns="0" tIns="34290" rIns="0" bIns="0" rtlCol="0">
            <a:spAutoFit/>
          </a:bodyPr>
          <a:lstStyle/>
          <a:p>
            <a:pPr marR="5080" indent="4445" algn="ctr">
              <a:lnSpc>
                <a:spcPts val="1030"/>
              </a:lnSpc>
              <a:spcBef>
                <a:spcPts val="270"/>
              </a:spcBef>
            </a:pPr>
            <a:r>
              <a:rPr sz="1000" spc="-10" dirty="0">
                <a:solidFill>
                  <a:srgbClr val="3B464A"/>
                </a:solidFill>
                <a:latin typeface="Arial"/>
                <a:cs typeface="Arial"/>
              </a:rPr>
              <a:t>Privacy Governance Framework</a:t>
            </a:r>
            <a:endParaRPr sz="1000">
              <a:latin typeface="Arial"/>
              <a:cs typeface="Arial"/>
            </a:endParaRPr>
          </a:p>
        </p:txBody>
      </p:sp>
      <p:grpSp>
        <p:nvGrpSpPr>
          <p:cNvPr id="38" name="object 38"/>
          <p:cNvGrpSpPr/>
          <p:nvPr/>
        </p:nvGrpSpPr>
        <p:grpSpPr>
          <a:xfrm>
            <a:off x="4779136" y="3550792"/>
            <a:ext cx="1659889" cy="931544"/>
            <a:chOff x="4779136" y="3550792"/>
            <a:chExt cx="1659889" cy="931544"/>
          </a:xfrm>
        </p:grpSpPr>
        <p:sp>
          <p:nvSpPr>
            <p:cNvPr id="39" name="object 39"/>
            <p:cNvSpPr/>
            <p:nvPr/>
          </p:nvSpPr>
          <p:spPr>
            <a:xfrm>
              <a:off x="4782311" y="3553967"/>
              <a:ext cx="1653539" cy="925194"/>
            </a:xfrm>
            <a:custGeom>
              <a:avLst/>
              <a:gdLst/>
              <a:ahLst/>
              <a:cxnLst/>
              <a:rect l="l" t="t" r="r" b="b"/>
              <a:pathLst>
                <a:path w="1653539" h="925195">
                  <a:moveTo>
                    <a:pt x="1191005" y="0"/>
                  </a:moveTo>
                  <a:lnTo>
                    <a:pt x="0" y="0"/>
                  </a:lnTo>
                  <a:lnTo>
                    <a:pt x="462534" y="462534"/>
                  </a:lnTo>
                  <a:lnTo>
                    <a:pt x="0" y="925068"/>
                  </a:lnTo>
                  <a:lnTo>
                    <a:pt x="1191005" y="925068"/>
                  </a:lnTo>
                  <a:lnTo>
                    <a:pt x="1653539" y="462534"/>
                  </a:lnTo>
                  <a:lnTo>
                    <a:pt x="1191005" y="0"/>
                  </a:lnTo>
                  <a:close/>
                </a:path>
              </a:pathLst>
            </a:custGeom>
            <a:solidFill>
              <a:srgbClr val="FFD0CD">
                <a:alpha val="90194"/>
              </a:srgbClr>
            </a:solidFill>
          </p:spPr>
          <p:txBody>
            <a:bodyPr wrap="square" lIns="0" tIns="0" rIns="0" bIns="0" rtlCol="0"/>
            <a:lstStyle/>
            <a:p>
              <a:endParaRPr/>
            </a:p>
          </p:txBody>
        </p:sp>
        <p:sp>
          <p:nvSpPr>
            <p:cNvPr id="40" name="object 40"/>
            <p:cNvSpPr/>
            <p:nvPr/>
          </p:nvSpPr>
          <p:spPr>
            <a:xfrm>
              <a:off x="4782311" y="3553967"/>
              <a:ext cx="1653539" cy="925194"/>
            </a:xfrm>
            <a:custGeom>
              <a:avLst/>
              <a:gdLst/>
              <a:ahLst/>
              <a:cxnLst/>
              <a:rect l="l" t="t" r="r" b="b"/>
              <a:pathLst>
                <a:path w="1653539" h="925195">
                  <a:moveTo>
                    <a:pt x="0" y="0"/>
                  </a:moveTo>
                  <a:lnTo>
                    <a:pt x="1191005" y="0"/>
                  </a:lnTo>
                  <a:lnTo>
                    <a:pt x="1653539" y="462534"/>
                  </a:lnTo>
                  <a:lnTo>
                    <a:pt x="1191005" y="925068"/>
                  </a:lnTo>
                  <a:lnTo>
                    <a:pt x="0" y="925068"/>
                  </a:lnTo>
                  <a:lnTo>
                    <a:pt x="462534" y="462534"/>
                  </a:lnTo>
                  <a:lnTo>
                    <a:pt x="0" y="0"/>
                  </a:lnTo>
                  <a:close/>
                </a:path>
              </a:pathLst>
            </a:custGeom>
            <a:ln w="6096">
              <a:solidFill>
                <a:srgbClr val="FFD0CD"/>
              </a:solidFill>
            </a:ln>
          </p:spPr>
          <p:txBody>
            <a:bodyPr wrap="square" lIns="0" tIns="0" rIns="0" bIns="0" rtlCol="0"/>
            <a:lstStyle/>
            <a:p>
              <a:endParaRPr/>
            </a:p>
          </p:txBody>
        </p:sp>
      </p:grpSp>
      <p:sp>
        <p:nvSpPr>
          <p:cNvPr id="41" name="object 41"/>
          <p:cNvSpPr txBox="1"/>
          <p:nvPr/>
        </p:nvSpPr>
        <p:spPr>
          <a:xfrm>
            <a:off x="5325490" y="3785997"/>
            <a:ext cx="597535" cy="439420"/>
          </a:xfrm>
          <a:prstGeom prst="rect">
            <a:avLst/>
          </a:prstGeom>
        </p:spPr>
        <p:txBody>
          <a:bodyPr vert="horz" wrap="square" lIns="0" tIns="34290" rIns="0" bIns="0" rtlCol="0">
            <a:spAutoFit/>
          </a:bodyPr>
          <a:lstStyle/>
          <a:p>
            <a:pPr marR="5080" algn="ctr">
              <a:lnSpc>
                <a:spcPts val="1030"/>
              </a:lnSpc>
              <a:spcBef>
                <a:spcPts val="270"/>
              </a:spcBef>
            </a:pPr>
            <a:r>
              <a:rPr sz="1000" dirty="0">
                <a:solidFill>
                  <a:srgbClr val="3B464A"/>
                </a:solidFill>
                <a:latin typeface="Arial"/>
                <a:cs typeface="Arial"/>
              </a:rPr>
              <a:t>Privacy</a:t>
            </a:r>
            <a:r>
              <a:rPr sz="1000" spc="-35" dirty="0">
                <a:solidFill>
                  <a:srgbClr val="3B464A"/>
                </a:solidFill>
                <a:latin typeface="Arial"/>
                <a:cs typeface="Arial"/>
              </a:rPr>
              <a:t> </a:t>
            </a:r>
            <a:r>
              <a:rPr sz="1000" spc="-25" dirty="0">
                <a:solidFill>
                  <a:srgbClr val="3B464A"/>
                </a:solidFill>
                <a:latin typeface="Arial"/>
                <a:cs typeface="Arial"/>
              </a:rPr>
              <a:t>by </a:t>
            </a:r>
            <a:r>
              <a:rPr sz="1000" dirty="0">
                <a:solidFill>
                  <a:srgbClr val="3B464A"/>
                </a:solidFill>
                <a:latin typeface="Arial"/>
                <a:cs typeface="Arial"/>
              </a:rPr>
              <a:t>Design</a:t>
            </a:r>
            <a:r>
              <a:rPr sz="1000" spc="-40" dirty="0">
                <a:solidFill>
                  <a:srgbClr val="3B464A"/>
                </a:solidFill>
                <a:latin typeface="Arial"/>
                <a:cs typeface="Arial"/>
              </a:rPr>
              <a:t> </a:t>
            </a:r>
            <a:r>
              <a:rPr sz="1000" spc="-50" dirty="0">
                <a:solidFill>
                  <a:srgbClr val="3B464A"/>
                </a:solidFill>
                <a:latin typeface="Arial"/>
                <a:cs typeface="Arial"/>
              </a:rPr>
              <a:t>&amp; </a:t>
            </a:r>
            <a:r>
              <a:rPr sz="1000" spc="-10" dirty="0">
                <a:solidFill>
                  <a:srgbClr val="3B464A"/>
                </a:solidFill>
                <a:latin typeface="Arial"/>
                <a:cs typeface="Arial"/>
              </a:rPr>
              <a:t>PIAs*</a:t>
            </a:r>
            <a:endParaRPr sz="1000">
              <a:latin typeface="Arial"/>
              <a:cs typeface="Arial"/>
            </a:endParaRPr>
          </a:p>
        </p:txBody>
      </p:sp>
      <p:grpSp>
        <p:nvGrpSpPr>
          <p:cNvPr id="42" name="object 42"/>
          <p:cNvGrpSpPr/>
          <p:nvPr/>
        </p:nvGrpSpPr>
        <p:grpSpPr>
          <a:xfrm>
            <a:off x="6108065" y="3550792"/>
            <a:ext cx="1659889" cy="931544"/>
            <a:chOff x="6108065" y="3550792"/>
            <a:chExt cx="1659889" cy="931544"/>
          </a:xfrm>
        </p:grpSpPr>
        <p:sp>
          <p:nvSpPr>
            <p:cNvPr id="43" name="object 43"/>
            <p:cNvSpPr/>
            <p:nvPr/>
          </p:nvSpPr>
          <p:spPr>
            <a:xfrm>
              <a:off x="6111240" y="3553967"/>
              <a:ext cx="1653539" cy="925194"/>
            </a:xfrm>
            <a:custGeom>
              <a:avLst/>
              <a:gdLst/>
              <a:ahLst/>
              <a:cxnLst/>
              <a:rect l="l" t="t" r="r" b="b"/>
              <a:pathLst>
                <a:path w="1653540" h="925195">
                  <a:moveTo>
                    <a:pt x="1191006" y="0"/>
                  </a:moveTo>
                  <a:lnTo>
                    <a:pt x="0" y="0"/>
                  </a:lnTo>
                  <a:lnTo>
                    <a:pt x="462534" y="462534"/>
                  </a:lnTo>
                  <a:lnTo>
                    <a:pt x="0" y="925068"/>
                  </a:lnTo>
                  <a:lnTo>
                    <a:pt x="1191006" y="925068"/>
                  </a:lnTo>
                  <a:lnTo>
                    <a:pt x="1653539" y="462534"/>
                  </a:lnTo>
                  <a:lnTo>
                    <a:pt x="1191006" y="0"/>
                  </a:lnTo>
                  <a:close/>
                </a:path>
              </a:pathLst>
            </a:custGeom>
            <a:solidFill>
              <a:srgbClr val="FFD0CD">
                <a:alpha val="90194"/>
              </a:srgbClr>
            </a:solidFill>
          </p:spPr>
          <p:txBody>
            <a:bodyPr wrap="square" lIns="0" tIns="0" rIns="0" bIns="0" rtlCol="0"/>
            <a:lstStyle/>
            <a:p>
              <a:endParaRPr/>
            </a:p>
          </p:txBody>
        </p:sp>
        <p:sp>
          <p:nvSpPr>
            <p:cNvPr id="44" name="object 44"/>
            <p:cNvSpPr/>
            <p:nvPr/>
          </p:nvSpPr>
          <p:spPr>
            <a:xfrm>
              <a:off x="6111240" y="3553967"/>
              <a:ext cx="1653539" cy="925194"/>
            </a:xfrm>
            <a:custGeom>
              <a:avLst/>
              <a:gdLst/>
              <a:ahLst/>
              <a:cxnLst/>
              <a:rect l="l" t="t" r="r" b="b"/>
              <a:pathLst>
                <a:path w="1653540" h="925195">
                  <a:moveTo>
                    <a:pt x="0" y="0"/>
                  </a:moveTo>
                  <a:lnTo>
                    <a:pt x="1191006" y="0"/>
                  </a:lnTo>
                  <a:lnTo>
                    <a:pt x="1653539" y="462534"/>
                  </a:lnTo>
                  <a:lnTo>
                    <a:pt x="1191006" y="925068"/>
                  </a:lnTo>
                  <a:lnTo>
                    <a:pt x="0" y="925068"/>
                  </a:lnTo>
                  <a:lnTo>
                    <a:pt x="462534" y="462534"/>
                  </a:lnTo>
                  <a:lnTo>
                    <a:pt x="0" y="0"/>
                  </a:lnTo>
                  <a:close/>
                </a:path>
              </a:pathLst>
            </a:custGeom>
            <a:ln w="6096">
              <a:solidFill>
                <a:srgbClr val="FFD0CD"/>
              </a:solidFill>
            </a:ln>
          </p:spPr>
          <p:txBody>
            <a:bodyPr wrap="square" lIns="0" tIns="0" rIns="0" bIns="0" rtlCol="0"/>
            <a:lstStyle/>
            <a:p>
              <a:endParaRPr/>
            </a:p>
          </p:txBody>
        </p:sp>
      </p:grpSp>
      <p:sp>
        <p:nvSpPr>
          <p:cNvPr id="45" name="object 45"/>
          <p:cNvSpPr txBox="1"/>
          <p:nvPr/>
        </p:nvSpPr>
        <p:spPr>
          <a:xfrm>
            <a:off x="6618478" y="3720210"/>
            <a:ext cx="666750" cy="570865"/>
          </a:xfrm>
          <a:prstGeom prst="rect">
            <a:avLst/>
          </a:prstGeom>
        </p:spPr>
        <p:txBody>
          <a:bodyPr vert="horz" wrap="square" lIns="0" tIns="34290" rIns="0" bIns="0" rtlCol="0">
            <a:spAutoFit/>
          </a:bodyPr>
          <a:lstStyle/>
          <a:p>
            <a:pPr marR="5080" indent="-2540" algn="ctr">
              <a:lnSpc>
                <a:spcPts val="1030"/>
              </a:lnSpc>
              <a:spcBef>
                <a:spcPts val="270"/>
              </a:spcBef>
            </a:pPr>
            <a:r>
              <a:rPr sz="1000" dirty="0">
                <a:solidFill>
                  <a:srgbClr val="3B464A"/>
                </a:solidFill>
                <a:latin typeface="Arial"/>
                <a:cs typeface="Arial"/>
              </a:rPr>
              <a:t>New</a:t>
            </a:r>
            <a:r>
              <a:rPr sz="1000" spc="-25" dirty="0">
                <a:solidFill>
                  <a:srgbClr val="3B464A"/>
                </a:solidFill>
                <a:latin typeface="Arial"/>
                <a:cs typeface="Arial"/>
              </a:rPr>
              <a:t> </a:t>
            </a:r>
            <a:r>
              <a:rPr sz="1000" spc="-10" dirty="0">
                <a:solidFill>
                  <a:srgbClr val="3B464A"/>
                </a:solidFill>
                <a:latin typeface="Arial"/>
                <a:cs typeface="Arial"/>
              </a:rPr>
              <a:t>Rules </a:t>
            </a:r>
            <a:r>
              <a:rPr sz="1000" dirty="0">
                <a:solidFill>
                  <a:srgbClr val="3B464A"/>
                </a:solidFill>
                <a:latin typeface="Arial"/>
                <a:cs typeface="Arial"/>
              </a:rPr>
              <a:t>for</a:t>
            </a:r>
            <a:r>
              <a:rPr sz="1000" spc="-15" dirty="0">
                <a:solidFill>
                  <a:srgbClr val="3B464A"/>
                </a:solidFill>
                <a:latin typeface="Arial"/>
                <a:cs typeface="Arial"/>
              </a:rPr>
              <a:t> </a:t>
            </a:r>
            <a:r>
              <a:rPr sz="1000" spc="-10" dirty="0">
                <a:solidFill>
                  <a:srgbClr val="3B464A"/>
                </a:solidFill>
                <a:latin typeface="Arial"/>
                <a:cs typeface="Arial"/>
              </a:rPr>
              <a:t>Consent (e.g., Children)</a:t>
            </a:r>
            <a:endParaRPr sz="1000">
              <a:latin typeface="Arial"/>
              <a:cs typeface="Arial"/>
            </a:endParaRPr>
          </a:p>
        </p:txBody>
      </p:sp>
      <p:grpSp>
        <p:nvGrpSpPr>
          <p:cNvPr id="46" name="object 46"/>
          <p:cNvGrpSpPr/>
          <p:nvPr/>
        </p:nvGrpSpPr>
        <p:grpSpPr>
          <a:xfrm>
            <a:off x="7436993" y="3550792"/>
            <a:ext cx="1659889" cy="931544"/>
            <a:chOff x="7436993" y="3550792"/>
            <a:chExt cx="1659889" cy="931544"/>
          </a:xfrm>
        </p:grpSpPr>
        <p:sp>
          <p:nvSpPr>
            <p:cNvPr id="47" name="object 47"/>
            <p:cNvSpPr/>
            <p:nvPr/>
          </p:nvSpPr>
          <p:spPr>
            <a:xfrm>
              <a:off x="7440168" y="3553967"/>
              <a:ext cx="1653539" cy="925194"/>
            </a:xfrm>
            <a:custGeom>
              <a:avLst/>
              <a:gdLst/>
              <a:ahLst/>
              <a:cxnLst/>
              <a:rect l="l" t="t" r="r" b="b"/>
              <a:pathLst>
                <a:path w="1653540" h="925195">
                  <a:moveTo>
                    <a:pt x="1191005" y="0"/>
                  </a:moveTo>
                  <a:lnTo>
                    <a:pt x="0" y="0"/>
                  </a:lnTo>
                  <a:lnTo>
                    <a:pt x="462533" y="462534"/>
                  </a:lnTo>
                  <a:lnTo>
                    <a:pt x="0" y="925068"/>
                  </a:lnTo>
                  <a:lnTo>
                    <a:pt x="1191005" y="925068"/>
                  </a:lnTo>
                  <a:lnTo>
                    <a:pt x="1653539" y="462534"/>
                  </a:lnTo>
                  <a:lnTo>
                    <a:pt x="1191005" y="0"/>
                  </a:lnTo>
                  <a:close/>
                </a:path>
              </a:pathLst>
            </a:custGeom>
            <a:solidFill>
              <a:srgbClr val="FFD0CD">
                <a:alpha val="90194"/>
              </a:srgbClr>
            </a:solidFill>
          </p:spPr>
          <p:txBody>
            <a:bodyPr wrap="square" lIns="0" tIns="0" rIns="0" bIns="0" rtlCol="0"/>
            <a:lstStyle/>
            <a:p>
              <a:endParaRPr/>
            </a:p>
          </p:txBody>
        </p:sp>
        <p:sp>
          <p:nvSpPr>
            <p:cNvPr id="48" name="object 48"/>
            <p:cNvSpPr/>
            <p:nvPr/>
          </p:nvSpPr>
          <p:spPr>
            <a:xfrm>
              <a:off x="7440168" y="3553967"/>
              <a:ext cx="1653539" cy="925194"/>
            </a:xfrm>
            <a:custGeom>
              <a:avLst/>
              <a:gdLst/>
              <a:ahLst/>
              <a:cxnLst/>
              <a:rect l="l" t="t" r="r" b="b"/>
              <a:pathLst>
                <a:path w="1653540" h="925195">
                  <a:moveTo>
                    <a:pt x="0" y="0"/>
                  </a:moveTo>
                  <a:lnTo>
                    <a:pt x="1191005" y="0"/>
                  </a:lnTo>
                  <a:lnTo>
                    <a:pt x="1653539" y="462534"/>
                  </a:lnTo>
                  <a:lnTo>
                    <a:pt x="1191005" y="925068"/>
                  </a:lnTo>
                  <a:lnTo>
                    <a:pt x="0" y="925068"/>
                  </a:lnTo>
                  <a:lnTo>
                    <a:pt x="462533" y="462534"/>
                  </a:lnTo>
                  <a:lnTo>
                    <a:pt x="0" y="0"/>
                  </a:lnTo>
                  <a:close/>
                </a:path>
              </a:pathLst>
            </a:custGeom>
            <a:ln w="6096">
              <a:solidFill>
                <a:srgbClr val="FFD0CD"/>
              </a:solidFill>
            </a:ln>
          </p:spPr>
          <p:txBody>
            <a:bodyPr wrap="square" lIns="0" tIns="0" rIns="0" bIns="0" rtlCol="0"/>
            <a:lstStyle/>
            <a:p>
              <a:endParaRPr/>
            </a:p>
          </p:txBody>
        </p:sp>
      </p:grpSp>
      <p:sp>
        <p:nvSpPr>
          <p:cNvPr id="49" name="object 49"/>
          <p:cNvSpPr txBox="1"/>
          <p:nvPr/>
        </p:nvSpPr>
        <p:spPr>
          <a:xfrm>
            <a:off x="7965947" y="3851528"/>
            <a:ext cx="630555" cy="308610"/>
          </a:xfrm>
          <a:prstGeom prst="rect">
            <a:avLst/>
          </a:prstGeom>
        </p:spPr>
        <p:txBody>
          <a:bodyPr vert="horz" wrap="square" lIns="0" tIns="34290" rIns="0" bIns="0" rtlCol="0">
            <a:spAutoFit/>
          </a:bodyPr>
          <a:lstStyle/>
          <a:p>
            <a:pPr marL="79375" marR="5080" indent="-80010">
              <a:lnSpc>
                <a:spcPts val="1030"/>
              </a:lnSpc>
              <a:spcBef>
                <a:spcPts val="270"/>
              </a:spcBef>
            </a:pPr>
            <a:r>
              <a:rPr sz="1000" spc="-10" dirty="0">
                <a:solidFill>
                  <a:srgbClr val="3B464A"/>
                </a:solidFill>
                <a:latin typeface="Arial"/>
                <a:cs typeface="Arial"/>
              </a:rPr>
              <a:t>Disposition </a:t>
            </a:r>
            <a:r>
              <a:rPr sz="1000" dirty="0">
                <a:solidFill>
                  <a:srgbClr val="3B464A"/>
                </a:solidFill>
                <a:latin typeface="Arial"/>
                <a:cs typeface="Arial"/>
              </a:rPr>
              <a:t>of</a:t>
            </a:r>
            <a:r>
              <a:rPr sz="1000" spc="5" dirty="0">
                <a:solidFill>
                  <a:srgbClr val="3B464A"/>
                </a:solidFill>
                <a:latin typeface="Arial"/>
                <a:cs typeface="Arial"/>
              </a:rPr>
              <a:t> </a:t>
            </a:r>
            <a:r>
              <a:rPr sz="1000" spc="-20" dirty="0">
                <a:solidFill>
                  <a:srgbClr val="3B464A"/>
                </a:solidFill>
                <a:latin typeface="Arial"/>
                <a:cs typeface="Arial"/>
              </a:rPr>
              <a:t>Data*</a:t>
            </a:r>
            <a:endParaRPr sz="1000">
              <a:latin typeface="Arial"/>
              <a:cs typeface="Arial"/>
            </a:endParaRPr>
          </a:p>
        </p:txBody>
      </p:sp>
      <p:grpSp>
        <p:nvGrpSpPr>
          <p:cNvPr id="50" name="object 50"/>
          <p:cNvGrpSpPr/>
          <p:nvPr/>
        </p:nvGrpSpPr>
        <p:grpSpPr>
          <a:xfrm>
            <a:off x="8767444" y="3550792"/>
            <a:ext cx="1658620" cy="931544"/>
            <a:chOff x="8767444" y="3550792"/>
            <a:chExt cx="1658620" cy="931544"/>
          </a:xfrm>
        </p:grpSpPr>
        <p:sp>
          <p:nvSpPr>
            <p:cNvPr id="51" name="object 51"/>
            <p:cNvSpPr/>
            <p:nvPr/>
          </p:nvSpPr>
          <p:spPr>
            <a:xfrm>
              <a:off x="8770619" y="3553967"/>
              <a:ext cx="1652270" cy="925194"/>
            </a:xfrm>
            <a:custGeom>
              <a:avLst/>
              <a:gdLst/>
              <a:ahLst/>
              <a:cxnLst/>
              <a:rect l="l" t="t" r="r" b="b"/>
              <a:pathLst>
                <a:path w="1652270" h="925195">
                  <a:moveTo>
                    <a:pt x="1189481" y="0"/>
                  </a:moveTo>
                  <a:lnTo>
                    <a:pt x="0" y="0"/>
                  </a:lnTo>
                  <a:lnTo>
                    <a:pt x="462533" y="462534"/>
                  </a:lnTo>
                  <a:lnTo>
                    <a:pt x="0" y="925068"/>
                  </a:lnTo>
                  <a:lnTo>
                    <a:pt x="1189481" y="925068"/>
                  </a:lnTo>
                  <a:lnTo>
                    <a:pt x="1652015" y="462534"/>
                  </a:lnTo>
                  <a:lnTo>
                    <a:pt x="1189481" y="0"/>
                  </a:lnTo>
                  <a:close/>
                </a:path>
              </a:pathLst>
            </a:custGeom>
            <a:solidFill>
              <a:srgbClr val="FFD0CD">
                <a:alpha val="90194"/>
              </a:srgbClr>
            </a:solidFill>
          </p:spPr>
          <p:txBody>
            <a:bodyPr wrap="square" lIns="0" tIns="0" rIns="0" bIns="0" rtlCol="0"/>
            <a:lstStyle/>
            <a:p>
              <a:endParaRPr/>
            </a:p>
          </p:txBody>
        </p:sp>
        <p:sp>
          <p:nvSpPr>
            <p:cNvPr id="52" name="object 52"/>
            <p:cNvSpPr/>
            <p:nvPr/>
          </p:nvSpPr>
          <p:spPr>
            <a:xfrm>
              <a:off x="8770619" y="3553967"/>
              <a:ext cx="1652270" cy="925194"/>
            </a:xfrm>
            <a:custGeom>
              <a:avLst/>
              <a:gdLst/>
              <a:ahLst/>
              <a:cxnLst/>
              <a:rect l="l" t="t" r="r" b="b"/>
              <a:pathLst>
                <a:path w="1652270" h="925195">
                  <a:moveTo>
                    <a:pt x="0" y="0"/>
                  </a:moveTo>
                  <a:lnTo>
                    <a:pt x="1189481" y="0"/>
                  </a:lnTo>
                  <a:lnTo>
                    <a:pt x="1652015" y="462534"/>
                  </a:lnTo>
                  <a:lnTo>
                    <a:pt x="1189481" y="925068"/>
                  </a:lnTo>
                  <a:lnTo>
                    <a:pt x="0" y="925068"/>
                  </a:lnTo>
                  <a:lnTo>
                    <a:pt x="462533" y="462534"/>
                  </a:lnTo>
                  <a:lnTo>
                    <a:pt x="0" y="0"/>
                  </a:lnTo>
                  <a:close/>
                </a:path>
              </a:pathLst>
            </a:custGeom>
            <a:ln w="6096">
              <a:solidFill>
                <a:srgbClr val="FFD0CD"/>
              </a:solidFill>
            </a:ln>
          </p:spPr>
          <p:txBody>
            <a:bodyPr wrap="square" lIns="0" tIns="0" rIns="0" bIns="0" rtlCol="0"/>
            <a:lstStyle/>
            <a:p>
              <a:endParaRPr/>
            </a:p>
          </p:txBody>
        </p:sp>
      </p:grpSp>
      <p:sp>
        <p:nvSpPr>
          <p:cNvPr id="53" name="object 53"/>
          <p:cNvSpPr txBox="1"/>
          <p:nvPr/>
        </p:nvSpPr>
        <p:spPr>
          <a:xfrm>
            <a:off x="9327515" y="3785997"/>
            <a:ext cx="563880" cy="439420"/>
          </a:xfrm>
          <a:prstGeom prst="rect">
            <a:avLst/>
          </a:prstGeom>
        </p:spPr>
        <p:txBody>
          <a:bodyPr vert="horz" wrap="square" lIns="0" tIns="34290" rIns="0" bIns="0" rtlCol="0">
            <a:spAutoFit/>
          </a:bodyPr>
          <a:lstStyle/>
          <a:p>
            <a:pPr marR="5080" indent="3175" algn="ctr">
              <a:lnSpc>
                <a:spcPts val="1030"/>
              </a:lnSpc>
              <a:spcBef>
                <a:spcPts val="270"/>
              </a:spcBef>
            </a:pPr>
            <a:r>
              <a:rPr sz="1000" spc="-25" dirty="0">
                <a:solidFill>
                  <a:srgbClr val="3B464A"/>
                </a:solidFill>
                <a:latin typeface="Arial"/>
                <a:cs typeface="Arial"/>
              </a:rPr>
              <a:t>New </a:t>
            </a:r>
            <a:r>
              <a:rPr sz="1000" spc="-10" dirty="0">
                <a:solidFill>
                  <a:srgbClr val="3B464A"/>
                </a:solidFill>
                <a:latin typeface="Arial"/>
                <a:cs typeface="Arial"/>
              </a:rPr>
              <a:t>Customer Rights</a:t>
            </a:r>
            <a:endParaRPr sz="1000">
              <a:latin typeface="Arial"/>
              <a:cs typeface="Arial"/>
            </a:endParaRPr>
          </a:p>
        </p:txBody>
      </p:sp>
      <p:grpSp>
        <p:nvGrpSpPr>
          <p:cNvPr id="54" name="object 54"/>
          <p:cNvGrpSpPr/>
          <p:nvPr/>
        </p:nvGrpSpPr>
        <p:grpSpPr>
          <a:xfrm>
            <a:off x="10096500" y="3550920"/>
            <a:ext cx="1659889" cy="931544"/>
            <a:chOff x="10096500" y="3550920"/>
            <a:chExt cx="1659889" cy="931544"/>
          </a:xfrm>
        </p:grpSpPr>
        <p:sp>
          <p:nvSpPr>
            <p:cNvPr id="55" name="object 55"/>
            <p:cNvSpPr/>
            <p:nvPr/>
          </p:nvSpPr>
          <p:spPr>
            <a:xfrm>
              <a:off x="10099547" y="3553968"/>
              <a:ext cx="1653539" cy="925194"/>
            </a:xfrm>
            <a:custGeom>
              <a:avLst/>
              <a:gdLst/>
              <a:ahLst/>
              <a:cxnLst/>
              <a:rect l="l" t="t" r="r" b="b"/>
              <a:pathLst>
                <a:path w="1653540" h="925195">
                  <a:moveTo>
                    <a:pt x="1191005" y="0"/>
                  </a:moveTo>
                  <a:lnTo>
                    <a:pt x="0" y="0"/>
                  </a:lnTo>
                  <a:lnTo>
                    <a:pt x="462533" y="462534"/>
                  </a:lnTo>
                  <a:lnTo>
                    <a:pt x="0" y="925068"/>
                  </a:lnTo>
                  <a:lnTo>
                    <a:pt x="1191005" y="925068"/>
                  </a:lnTo>
                  <a:lnTo>
                    <a:pt x="1653540" y="462534"/>
                  </a:lnTo>
                  <a:lnTo>
                    <a:pt x="1191005" y="0"/>
                  </a:lnTo>
                  <a:close/>
                </a:path>
              </a:pathLst>
            </a:custGeom>
            <a:solidFill>
              <a:srgbClr val="FFD0CD">
                <a:alpha val="90194"/>
              </a:srgbClr>
            </a:solidFill>
          </p:spPr>
          <p:txBody>
            <a:bodyPr wrap="square" lIns="0" tIns="0" rIns="0" bIns="0" rtlCol="0"/>
            <a:lstStyle/>
            <a:p>
              <a:endParaRPr/>
            </a:p>
          </p:txBody>
        </p:sp>
        <p:sp>
          <p:nvSpPr>
            <p:cNvPr id="56" name="object 56"/>
            <p:cNvSpPr/>
            <p:nvPr/>
          </p:nvSpPr>
          <p:spPr>
            <a:xfrm>
              <a:off x="10099547" y="3553968"/>
              <a:ext cx="1653539" cy="925194"/>
            </a:xfrm>
            <a:custGeom>
              <a:avLst/>
              <a:gdLst/>
              <a:ahLst/>
              <a:cxnLst/>
              <a:rect l="l" t="t" r="r" b="b"/>
              <a:pathLst>
                <a:path w="1653540" h="925195">
                  <a:moveTo>
                    <a:pt x="0" y="0"/>
                  </a:moveTo>
                  <a:lnTo>
                    <a:pt x="1191005" y="0"/>
                  </a:lnTo>
                  <a:lnTo>
                    <a:pt x="1653540" y="462534"/>
                  </a:lnTo>
                  <a:lnTo>
                    <a:pt x="1191005" y="925068"/>
                  </a:lnTo>
                  <a:lnTo>
                    <a:pt x="0" y="925068"/>
                  </a:lnTo>
                  <a:lnTo>
                    <a:pt x="462533" y="462534"/>
                  </a:lnTo>
                  <a:lnTo>
                    <a:pt x="0" y="0"/>
                  </a:lnTo>
                  <a:close/>
                </a:path>
              </a:pathLst>
            </a:custGeom>
            <a:ln w="6096">
              <a:solidFill>
                <a:srgbClr val="FFD0CD"/>
              </a:solidFill>
            </a:ln>
          </p:spPr>
          <p:txBody>
            <a:bodyPr wrap="square" lIns="0" tIns="0" rIns="0" bIns="0" rtlCol="0"/>
            <a:lstStyle/>
            <a:p>
              <a:endParaRPr/>
            </a:p>
          </p:txBody>
        </p:sp>
      </p:grpSp>
      <p:sp>
        <p:nvSpPr>
          <p:cNvPr id="57" name="object 57"/>
          <p:cNvSpPr txBox="1"/>
          <p:nvPr/>
        </p:nvSpPr>
        <p:spPr>
          <a:xfrm>
            <a:off x="10631169" y="3851528"/>
            <a:ext cx="616585" cy="308610"/>
          </a:xfrm>
          <a:prstGeom prst="rect">
            <a:avLst/>
          </a:prstGeom>
        </p:spPr>
        <p:txBody>
          <a:bodyPr vert="horz" wrap="square" lIns="0" tIns="34290" rIns="0" bIns="0" rtlCol="0">
            <a:spAutoFit/>
          </a:bodyPr>
          <a:lstStyle/>
          <a:p>
            <a:pPr marR="5080" indent="10160">
              <a:lnSpc>
                <a:spcPts val="1030"/>
              </a:lnSpc>
              <a:spcBef>
                <a:spcPts val="270"/>
              </a:spcBef>
            </a:pPr>
            <a:r>
              <a:rPr sz="1000" spc="-10" dirty="0">
                <a:solidFill>
                  <a:srgbClr val="3B464A"/>
                </a:solidFill>
                <a:latin typeface="Arial"/>
                <a:cs typeface="Arial"/>
              </a:rPr>
              <a:t>Significant Sanctions*</a:t>
            </a:r>
            <a:endParaRPr sz="1000">
              <a:latin typeface="Arial"/>
              <a:cs typeface="Arial"/>
            </a:endParaRPr>
          </a:p>
        </p:txBody>
      </p:sp>
      <p:sp>
        <p:nvSpPr>
          <p:cNvPr id="58" name="object 58"/>
          <p:cNvSpPr txBox="1"/>
          <p:nvPr/>
        </p:nvSpPr>
        <p:spPr>
          <a:xfrm>
            <a:off x="2833751" y="5161533"/>
            <a:ext cx="378460" cy="223520"/>
          </a:xfrm>
          <a:prstGeom prst="rect">
            <a:avLst/>
          </a:prstGeom>
        </p:spPr>
        <p:txBody>
          <a:bodyPr vert="horz" wrap="square" lIns="0" tIns="12065" rIns="0" bIns="0" rtlCol="0">
            <a:spAutoFit/>
          </a:bodyPr>
          <a:lstStyle/>
          <a:p>
            <a:pPr>
              <a:lnSpc>
                <a:spcPct val="100000"/>
              </a:lnSpc>
              <a:spcBef>
                <a:spcPts val="95"/>
              </a:spcBef>
            </a:pPr>
            <a:r>
              <a:rPr sz="1300" b="1" spc="-20" dirty="0">
                <a:solidFill>
                  <a:srgbClr val="FFFFFF"/>
                </a:solidFill>
                <a:latin typeface="Arial"/>
                <a:cs typeface="Arial"/>
              </a:rPr>
              <a:t>2024</a:t>
            </a:r>
            <a:endParaRPr sz="1300">
              <a:latin typeface="Arial"/>
              <a:cs typeface="Arial"/>
            </a:endParaRPr>
          </a:p>
        </p:txBody>
      </p:sp>
      <p:grpSp>
        <p:nvGrpSpPr>
          <p:cNvPr id="59" name="object 59"/>
          <p:cNvGrpSpPr/>
          <p:nvPr/>
        </p:nvGrpSpPr>
        <p:grpSpPr>
          <a:xfrm>
            <a:off x="3450335" y="4821935"/>
            <a:ext cx="2319655" cy="931544"/>
            <a:chOff x="3450335" y="4821935"/>
            <a:chExt cx="2319655" cy="931544"/>
          </a:xfrm>
        </p:grpSpPr>
        <p:sp>
          <p:nvSpPr>
            <p:cNvPr id="60" name="object 60"/>
            <p:cNvSpPr/>
            <p:nvPr/>
          </p:nvSpPr>
          <p:spPr>
            <a:xfrm>
              <a:off x="3453383" y="4824983"/>
              <a:ext cx="2313940" cy="925194"/>
            </a:xfrm>
            <a:custGeom>
              <a:avLst/>
              <a:gdLst/>
              <a:ahLst/>
              <a:cxnLst/>
              <a:rect l="l" t="t" r="r" b="b"/>
              <a:pathLst>
                <a:path w="2313940" h="925195">
                  <a:moveTo>
                    <a:pt x="1850898" y="0"/>
                  </a:moveTo>
                  <a:lnTo>
                    <a:pt x="0" y="0"/>
                  </a:lnTo>
                  <a:lnTo>
                    <a:pt x="462533" y="462534"/>
                  </a:lnTo>
                  <a:lnTo>
                    <a:pt x="0" y="925068"/>
                  </a:lnTo>
                  <a:lnTo>
                    <a:pt x="1850898" y="925068"/>
                  </a:lnTo>
                  <a:lnTo>
                    <a:pt x="2313431" y="462534"/>
                  </a:lnTo>
                  <a:lnTo>
                    <a:pt x="1850898" y="0"/>
                  </a:lnTo>
                  <a:close/>
                </a:path>
              </a:pathLst>
            </a:custGeom>
            <a:solidFill>
              <a:srgbClr val="FFD0CD">
                <a:alpha val="90194"/>
              </a:srgbClr>
            </a:solidFill>
          </p:spPr>
          <p:txBody>
            <a:bodyPr wrap="square" lIns="0" tIns="0" rIns="0" bIns="0" rtlCol="0"/>
            <a:lstStyle/>
            <a:p>
              <a:endParaRPr/>
            </a:p>
          </p:txBody>
        </p:sp>
        <p:sp>
          <p:nvSpPr>
            <p:cNvPr id="61" name="object 61"/>
            <p:cNvSpPr/>
            <p:nvPr/>
          </p:nvSpPr>
          <p:spPr>
            <a:xfrm>
              <a:off x="3453383" y="4824983"/>
              <a:ext cx="2313940" cy="925194"/>
            </a:xfrm>
            <a:custGeom>
              <a:avLst/>
              <a:gdLst/>
              <a:ahLst/>
              <a:cxnLst/>
              <a:rect l="l" t="t" r="r" b="b"/>
              <a:pathLst>
                <a:path w="2313940" h="925195">
                  <a:moveTo>
                    <a:pt x="0" y="0"/>
                  </a:moveTo>
                  <a:lnTo>
                    <a:pt x="1850898" y="0"/>
                  </a:lnTo>
                  <a:lnTo>
                    <a:pt x="2313431" y="462534"/>
                  </a:lnTo>
                  <a:lnTo>
                    <a:pt x="1850898" y="925068"/>
                  </a:lnTo>
                  <a:lnTo>
                    <a:pt x="0" y="925068"/>
                  </a:lnTo>
                  <a:lnTo>
                    <a:pt x="462533" y="462534"/>
                  </a:lnTo>
                  <a:lnTo>
                    <a:pt x="0" y="0"/>
                  </a:lnTo>
                  <a:close/>
                </a:path>
              </a:pathLst>
            </a:custGeom>
            <a:ln w="6096">
              <a:solidFill>
                <a:srgbClr val="FFD0CD"/>
              </a:solidFill>
            </a:ln>
          </p:spPr>
          <p:txBody>
            <a:bodyPr wrap="square" lIns="0" tIns="0" rIns="0" bIns="0" rtlCol="0"/>
            <a:lstStyle/>
            <a:p>
              <a:endParaRPr/>
            </a:p>
          </p:txBody>
        </p:sp>
      </p:grpSp>
      <p:sp>
        <p:nvSpPr>
          <p:cNvPr id="62" name="object 62"/>
          <p:cNvSpPr txBox="1"/>
          <p:nvPr/>
        </p:nvSpPr>
        <p:spPr>
          <a:xfrm>
            <a:off x="4100448" y="5060060"/>
            <a:ext cx="1050925" cy="424180"/>
          </a:xfrm>
          <a:prstGeom prst="rect">
            <a:avLst/>
          </a:prstGeom>
        </p:spPr>
        <p:txBody>
          <a:bodyPr vert="horz" wrap="square" lIns="0" tIns="43180" rIns="0" bIns="0" rtlCol="0">
            <a:spAutoFit/>
          </a:bodyPr>
          <a:lstStyle/>
          <a:p>
            <a:pPr marL="127635" marR="5080" indent="-128270">
              <a:lnSpc>
                <a:spcPts val="1450"/>
              </a:lnSpc>
              <a:spcBef>
                <a:spcPts val="340"/>
              </a:spcBef>
            </a:pPr>
            <a:r>
              <a:rPr sz="1400" dirty="0">
                <a:solidFill>
                  <a:srgbClr val="3B464A"/>
                </a:solidFill>
                <a:latin typeface="Arial"/>
                <a:cs typeface="Arial"/>
              </a:rPr>
              <a:t>Right</a:t>
            </a:r>
            <a:r>
              <a:rPr sz="1400" spc="-15" dirty="0">
                <a:solidFill>
                  <a:srgbClr val="3B464A"/>
                </a:solidFill>
                <a:latin typeface="Arial"/>
                <a:cs typeface="Arial"/>
              </a:rPr>
              <a:t> </a:t>
            </a:r>
            <a:r>
              <a:rPr sz="1400" dirty="0">
                <a:solidFill>
                  <a:srgbClr val="3B464A"/>
                </a:solidFill>
                <a:latin typeface="Arial"/>
                <a:cs typeface="Arial"/>
              </a:rPr>
              <a:t>to</a:t>
            </a:r>
            <a:r>
              <a:rPr sz="1400" spc="-20" dirty="0">
                <a:solidFill>
                  <a:srgbClr val="3B464A"/>
                </a:solidFill>
                <a:latin typeface="Arial"/>
                <a:cs typeface="Arial"/>
              </a:rPr>
              <a:t> Data </a:t>
            </a:r>
            <a:r>
              <a:rPr sz="1400" spc="-10" dirty="0">
                <a:solidFill>
                  <a:srgbClr val="3B464A"/>
                </a:solidFill>
                <a:latin typeface="Arial"/>
                <a:cs typeface="Arial"/>
              </a:rPr>
              <a:t>Portability</a:t>
            </a:r>
            <a:endParaRPr sz="1400">
              <a:latin typeface="Arial"/>
              <a:cs typeface="Arial"/>
            </a:endParaRPr>
          </a:p>
        </p:txBody>
      </p:sp>
      <p:sp>
        <p:nvSpPr>
          <p:cNvPr id="63" name="object 63"/>
          <p:cNvSpPr/>
          <p:nvPr/>
        </p:nvSpPr>
        <p:spPr>
          <a:xfrm>
            <a:off x="0" y="6382511"/>
            <a:ext cx="2030095" cy="475615"/>
          </a:xfrm>
          <a:custGeom>
            <a:avLst/>
            <a:gdLst/>
            <a:ahLst/>
            <a:cxnLst/>
            <a:rect l="l" t="t" r="r" b="b"/>
            <a:pathLst>
              <a:path w="2030095" h="475615">
                <a:moveTo>
                  <a:pt x="2029968" y="0"/>
                </a:moveTo>
                <a:lnTo>
                  <a:pt x="0" y="0"/>
                </a:lnTo>
                <a:lnTo>
                  <a:pt x="0" y="475487"/>
                </a:lnTo>
                <a:lnTo>
                  <a:pt x="2029968" y="475487"/>
                </a:lnTo>
                <a:lnTo>
                  <a:pt x="2029968" y="0"/>
                </a:lnTo>
                <a:close/>
              </a:path>
            </a:pathLst>
          </a:custGeom>
          <a:solidFill>
            <a:srgbClr val="EFEFEF"/>
          </a:solidFill>
        </p:spPr>
        <p:txBody>
          <a:bodyPr wrap="square" lIns="0" tIns="0" rIns="0" bIns="0" rtlCol="0"/>
          <a:lstStyle/>
          <a:p>
            <a:endParaRPr/>
          </a:p>
        </p:txBody>
      </p:sp>
      <p:sp>
        <p:nvSpPr>
          <p:cNvPr id="64" name="object 64"/>
          <p:cNvSpPr txBox="1"/>
          <p:nvPr/>
        </p:nvSpPr>
        <p:spPr>
          <a:xfrm>
            <a:off x="967841" y="6539890"/>
            <a:ext cx="93980" cy="147955"/>
          </a:xfrm>
          <a:prstGeom prst="rect">
            <a:avLst/>
          </a:prstGeom>
        </p:spPr>
        <p:txBody>
          <a:bodyPr vert="horz" wrap="square" lIns="0" tIns="12700" rIns="0" bIns="0" rtlCol="0">
            <a:spAutoFit/>
          </a:bodyPr>
          <a:lstStyle/>
          <a:p>
            <a:pPr marL="12700">
              <a:lnSpc>
                <a:spcPct val="100000"/>
              </a:lnSpc>
              <a:spcBef>
                <a:spcPts val="100"/>
              </a:spcBef>
            </a:pPr>
            <a:r>
              <a:rPr sz="800" spc="-50" dirty="0">
                <a:solidFill>
                  <a:srgbClr val="3B464A"/>
                </a:solidFill>
                <a:latin typeface="Arial Black"/>
                <a:cs typeface="Arial Black"/>
              </a:rPr>
              <a:t>4</a:t>
            </a:r>
            <a:endParaRPr sz="800">
              <a:latin typeface="Arial Black"/>
              <a:cs typeface="Arial Black"/>
            </a:endParaRPr>
          </a:p>
        </p:txBody>
      </p:sp>
      <p:sp>
        <p:nvSpPr>
          <p:cNvPr id="65" name="object 65"/>
          <p:cNvSpPr txBox="1"/>
          <p:nvPr/>
        </p:nvSpPr>
        <p:spPr>
          <a:xfrm>
            <a:off x="2337942" y="1525904"/>
            <a:ext cx="1838325"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959CA0"/>
                </a:solidFill>
                <a:latin typeface="Arial"/>
                <a:cs typeface="Arial"/>
              </a:rPr>
              <a:t>Brief</a:t>
            </a:r>
            <a:r>
              <a:rPr sz="2200" spc="-70" dirty="0">
                <a:solidFill>
                  <a:srgbClr val="959CA0"/>
                </a:solidFill>
                <a:latin typeface="Arial"/>
                <a:cs typeface="Arial"/>
              </a:rPr>
              <a:t> </a:t>
            </a:r>
            <a:r>
              <a:rPr sz="2200" spc="-10" dirty="0">
                <a:solidFill>
                  <a:srgbClr val="959CA0"/>
                </a:solidFill>
                <a:latin typeface="Arial"/>
                <a:cs typeface="Arial"/>
              </a:rPr>
              <a:t>Overview</a:t>
            </a:r>
            <a:endParaRPr sz="2200">
              <a:latin typeface="Arial"/>
              <a:cs typeface="Arial"/>
            </a:endParaRPr>
          </a:p>
        </p:txBody>
      </p:sp>
      <p:sp>
        <p:nvSpPr>
          <p:cNvPr id="66" name="object 66"/>
          <p:cNvSpPr txBox="1"/>
          <p:nvPr/>
        </p:nvSpPr>
        <p:spPr>
          <a:xfrm>
            <a:off x="2273045" y="6544462"/>
            <a:ext cx="912494"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959CA0"/>
                </a:solidFill>
                <a:latin typeface="Arial"/>
                <a:cs typeface="Arial"/>
              </a:rPr>
              <a:t>*</a:t>
            </a:r>
            <a:r>
              <a:rPr sz="800" spc="-20" dirty="0">
                <a:solidFill>
                  <a:srgbClr val="959CA0"/>
                </a:solidFill>
                <a:latin typeface="Arial"/>
                <a:cs typeface="Arial"/>
              </a:rPr>
              <a:t> </a:t>
            </a:r>
            <a:r>
              <a:rPr sz="800" dirty="0">
                <a:solidFill>
                  <a:srgbClr val="959CA0"/>
                </a:solidFill>
                <a:latin typeface="Arial"/>
                <a:cs typeface="Arial"/>
              </a:rPr>
              <a:t>Areas</a:t>
            </a:r>
            <a:r>
              <a:rPr sz="800" spc="-5" dirty="0">
                <a:solidFill>
                  <a:srgbClr val="959CA0"/>
                </a:solidFill>
                <a:latin typeface="Arial"/>
                <a:cs typeface="Arial"/>
              </a:rPr>
              <a:t> </a:t>
            </a:r>
            <a:r>
              <a:rPr sz="800" dirty="0">
                <a:solidFill>
                  <a:srgbClr val="959CA0"/>
                </a:solidFill>
                <a:latin typeface="Arial"/>
                <a:cs typeface="Arial"/>
              </a:rPr>
              <a:t>of</a:t>
            </a:r>
            <a:r>
              <a:rPr sz="800" spc="-15" dirty="0">
                <a:solidFill>
                  <a:srgbClr val="959CA0"/>
                </a:solidFill>
                <a:latin typeface="Arial"/>
                <a:cs typeface="Arial"/>
              </a:rPr>
              <a:t> </a:t>
            </a:r>
            <a:r>
              <a:rPr sz="800" dirty="0">
                <a:solidFill>
                  <a:srgbClr val="959CA0"/>
                </a:solidFill>
                <a:latin typeface="Arial"/>
                <a:cs typeface="Arial"/>
              </a:rPr>
              <a:t>high</a:t>
            </a:r>
            <a:r>
              <a:rPr sz="800" spc="-15" dirty="0">
                <a:solidFill>
                  <a:srgbClr val="959CA0"/>
                </a:solidFill>
                <a:latin typeface="Arial"/>
                <a:cs typeface="Arial"/>
              </a:rPr>
              <a:t> </a:t>
            </a:r>
            <a:r>
              <a:rPr sz="800" spc="-10" dirty="0">
                <a:solidFill>
                  <a:srgbClr val="959CA0"/>
                </a:solidFill>
                <a:latin typeface="Arial"/>
                <a:cs typeface="Arial"/>
              </a:rPr>
              <a:t>risk.</a:t>
            </a:r>
            <a:endParaRPr sz="800">
              <a:latin typeface="Arial"/>
              <a:cs typeface="Arial"/>
            </a:endParaRPr>
          </a:p>
        </p:txBody>
      </p:sp>
      <p:pic>
        <p:nvPicPr>
          <p:cNvPr id="67" name="object 67"/>
          <p:cNvPicPr/>
          <p:nvPr/>
        </p:nvPicPr>
        <p:blipFill>
          <a:blip r:embed="rId6" cstate="print"/>
          <a:stretch>
            <a:fillRect/>
          </a:stretch>
        </p:blipFill>
        <p:spPr>
          <a:xfrm>
            <a:off x="10329671" y="632459"/>
            <a:ext cx="1429512" cy="7132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6927" y="6539890"/>
            <a:ext cx="93980" cy="147955"/>
          </a:xfrm>
          <a:prstGeom prst="rect">
            <a:avLst/>
          </a:prstGeom>
        </p:spPr>
        <p:txBody>
          <a:bodyPr vert="horz" wrap="square" lIns="0" tIns="12700" rIns="0" bIns="0" rtlCol="0">
            <a:spAutoFit/>
          </a:bodyPr>
          <a:lstStyle/>
          <a:p>
            <a:pPr marL="12700">
              <a:lnSpc>
                <a:spcPct val="100000"/>
              </a:lnSpc>
              <a:spcBef>
                <a:spcPts val="100"/>
              </a:spcBef>
            </a:pPr>
            <a:r>
              <a:rPr sz="800" spc="-50" dirty="0">
                <a:solidFill>
                  <a:srgbClr val="3B464A"/>
                </a:solidFill>
                <a:latin typeface="Arial Black"/>
                <a:cs typeface="Arial Black"/>
              </a:rPr>
              <a:t>5</a:t>
            </a:r>
            <a:endParaRPr sz="800">
              <a:latin typeface="Arial Black"/>
              <a:cs typeface="Arial Black"/>
            </a:endParaRPr>
          </a:p>
        </p:txBody>
      </p:sp>
      <p:sp>
        <p:nvSpPr>
          <p:cNvPr id="3" name="object 3"/>
          <p:cNvSpPr/>
          <p:nvPr/>
        </p:nvSpPr>
        <p:spPr>
          <a:xfrm>
            <a:off x="338327" y="3212592"/>
            <a:ext cx="609600" cy="0"/>
          </a:xfrm>
          <a:custGeom>
            <a:avLst/>
            <a:gdLst/>
            <a:ahLst/>
            <a:cxnLst/>
            <a:rect l="l" t="t" r="r" b="b"/>
            <a:pathLst>
              <a:path w="609600">
                <a:moveTo>
                  <a:pt x="0" y="0"/>
                </a:moveTo>
                <a:lnTo>
                  <a:pt x="609600" y="0"/>
                </a:lnTo>
              </a:path>
            </a:pathLst>
          </a:custGeom>
          <a:ln w="9144">
            <a:solidFill>
              <a:srgbClr val="FF5028"/>
            </a:solidFill>
          </a:ln>
        </p:spPr>
        <p:txBody>
          <a:bodyPr wrap="square" lIns="0" tIns="0" rIns="0" bIns="0" rtlCol="0"/>
          <a:lstStyle/>
          <a:p>
            <a:endParaRPr/>
          </a:p>
        </p:txBody>
      </p:sp>
      <p:sp>
        <p:nvSpPr>
          <p:cNvPr id="4" name="object 4"/>
          <p:cNvSpPr/>
          <p:nvPr/>
        </p:nvSpPr>
        <p:spPr>
          <a:xfrm>
            <a:off x="338327" y="3351276"/>
            <a:ext cx="403225" cy="0"/>
          </a:xfrm>
          <a:custGeom>
            <a:avLst/>
            <a:gdLst/>
            <a:ahLst/>
            <a:cxnLst/>
            <a:rect l="l" t="t" r="r" b="b"/>
            <a:pathLst>
              <a:path w="403225">
                <a:moveTo>
                  <a:pt x="0" y="0"/>
                </a:moveTo>
                <a:lnTo>
                  <a:pt x="403225" y="0"/>
                </a:lnTo>
              </a:path>
            </a:pathLst>
          </a:custGeom>
          <a:ln w="9144">
            <a:solidFill>
              <a:srgbClr val="FF5028"/>
            </a:solidFill>
          </a:ln>
        </p:spPr>
        <p:txBody>
          <a:bodyPr wrap="square" lIns="0" tIns="0" rIns="0" bIns="0" rtlCol="0"/>
          <a:lstStyle/>
          <a:p>
            <a:endParaRPr/>
          </a:p>
        </p:txBody>
      </p:sp>
      <p:sp>
        <p:nvSpPr>
          <p:cNvPr id="5" name="object 5"/>
          <p:cNvSpPr txBox="1"/>
          <p:nvPr/>
        </p:nvSpPr>
        <p:spPr>
          <a:xfrm>
            <a:off x="9877806" y="6503923"/>
            <a:ext cx="199199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5029"/>
                </a:solidFill>
                <a:latin typeface="Arial"/>
                <a:cs typeface="Arial"/>
              </a:rPr>
              <a:t>mccarthy.ca</a:t>
            </a:r>
            <a:r>
              <a:rPr sz="900" b="1" spc="229" dirty="0">
                <a:solidFill>
                  <a:srgbClr val="FF5029"/>
                </a:solidFill>
                <a:latin typeface="Arial"/>
                <a:cs typeface="Arial"/>
              </a:rPr>
              <a:t> </a:t>
            </a:r>
            <a:r>
              <a:rPr sz="900" dirty="0">
                <a:solidFill>
                  <a:srgbClr val="666C6F"/>
                </a:solidFill>
                <a:latin typeface="Arial"/>
                <a:cs typeface="Arial"/>
              </a:rPr>
              <a:t>|</a:t>
            </a:r>
            <a:r>
              <a:rPr sz="900" spc="215" dirty="0">
                <a:solidFill>
                  <a:srgbClr val="666C6F"/>
                </a:solidFill>
                <a:latin typeface="Arial"/>
                <a:cs typeface="Arial"/>
              </a:rPr>
              <a:t> </a:t>
            </a:r>
            <a:r>
              <a:rPr sz="900" dirty="0">
                <a:solidFill>
                  <a:srgbClr val="666C6F"/>
                </a:solidFill>
                <a:latin typeface="Arial"/>
                <a:cs typeface="Arial"/>
              </a:rPr>
              <a:t>McCarthy</a:t>
            </a:r>
            <a:r>
              <a:rPr sz="900" spc="-30" dirty="0">
                <a:solidFill>
                  <a:srgbClr val="666C6F"/>
                </a:solidFill>
                <a:latin typeface="Arial"/>
                <a:cs typeface="Arial"/>
              </a:rPr>
              <a:t> </a:t>
            </a:r>
            <a:r>
              <a:rPr sz="900" dirty="0">
                <a:solidFill>
                  <a:srgbClr val="666C6F"/>
                </a:solidFill>
                <a:latin typeface="Arial"/>
                <a:cs typeface="Arial"/>
              </a:rPr>
              <a:t>Tétrault</a:t>
            </a:r>
            <a:r>
              <a:rPr sz="900" spc="-25" dirty="0">
                <a:solidFill>
                  <a:srgbClr val="666C6F"/>
                </a:solidFill>
                <a:latin typeface="Arial"/>
                <a:cs typeface="Arial"/>
              </a:rPr>
              <a:t> LLP</a:t>
            </a:r>
            <a:endParaRPr sz="900">
              <a:latin typeface="Arial"/>
              <a:cs typeface="Arial"/>
            </a:endParaRPr>
          </a:p>
        </p:txBody>
      </p:sp>
      <p:pic>
        <p:nvPicPr>
          <p:cNvPr id="6" name="object 6"/>
          <p:cNvPicPr/>
          <p:nvPr/>
        </p:nvPicPr>
        <p:blipFill>
          <a:blip r:embed="rId2" cstate="print"/>
          <a:stretch>
            <a:fillRect/>
          </a:stretch>
        </p:blipFill>
        <p:spPr>
          <a:xfrm>
            <a:off x="313943" y="394715"/>
            <a:ext cx="1161288" cy="420624"/>
          </a:xfrm>
          <a:prstGeom prst="rect">
            <a:avLst/>
          </a:prstGeom>
        </p:spPr>
      </p:pic>
      <p:sp>
        <p:nvSpPr>
          <p:cNvPr id="7" name="object 7"/>
          <p:cNvSpPr txBox="1">
            <a:spLocks noGrp="1"/>
          </p:cNvSpPr>
          <p:nvPr>
            <p:ph type="title"/>
          </p:nvPr>
        </p:nvSpPr>
        <p:spPr>
          <a:prstGeom prst="rect">
            <a:avLst/>
          </a:prstGeom>
        </p:spPr>
        <p:txBody>
          <a:bodyPr vert="horz" wrap="square" lIns="0" tIns="66040" rIns="0" bIns="0" rtlCol="0">
            <a:spAutoFit/>
          </a:bodyPr>
          <a:lstStyle/>
          <a:p>
            <a:pPr marL="544195">
              <a:lnSpc>
                <a:spcPct val="100000"/>
              </a:lnSpc>
              <a:spcBef>
                <a:spcPts val="100"/>
              </a:spcBef>
            </a:pPr>
            <a:r>
              <a:rPr dirty="0"/>
              <a:t>Recent</a:t>
            </a:r>
            <a:r>
              <a:rPr spc="-95" dirty="0"/>
              <a:t> </a:t>
            </a:r>
            <a:r>
              <a:rPr spc="-20" dirty="0"/>
              <a:t>Developments</a:t>
            </a:r>
          </a:p>
        </p:txBody>
      </p:sp>
      <p:sp>
        <p:nvSpPr>
          <p:cNvPr id="8" name="object 8"/>
          <p:cNvSpPr txBox="1">
            <a:spLocks noGrp="1"/>
          </p:cNvSpPr>
          <p:nvPr>
            <p:ph type="body" idx="1"/>
          </p:nvPr>
        </p:nvSpPr>
        <p:spPr>
          <a:prstGeom prst="rect">
            <a:avLst/>
          </a:prstGeom>
        </p:spPr>
        <p:txBody>
          <a:bodyPr vert="horz" wrap="square" lIns="0" tIns="12065" rIns="0" bIns="0" rtlCol="0">
            <a:spAutoFit/>
          </a:bodyPr>
          <a:lstStyle/>
          <a:p>
            <a:pPr marL="12700">
              <a:lnSpc>
                <a:spcPct val="100000"/>
              </a:lnSpc>
              <a:spcBef>
                <a:spcPts val="95"/>
              </a:spcBef>
            </a:pPr>
            <a:r>
              <a:rPr dirty="0"/>
              <a:t>Law</a:t>
            </a:r>
            <a:r>
              <a:rPr spc="-35" dirty="0"/>
              <a:t> </a:t>
            </a:r>
            <a:r>
              <a:rPr spc="-25" dirty="0"/>
              <a:t>25</a:t>
            </a:r>
          </a:p>
          <a:p>
            <a:pPr marL="308610" marR="405765" indent="-228600">
              <a:lnSpc>
                <a:spcPct val="100000"/>
              </a:lnSpc>
              <a:spcBef>
                <a:spcPts val="1810"/>
              </a:spcBef>
              <a:buSzPct val="79166"/>
              <a:buAutoNum type="arabicPeriod"/>
              <a:tabLst>
                <a:tab pos="308610" algn="l"/>
              </a:tabLst>
            </a:pPr>
            <a:r>
              <a:rPr sz="1200" b="0" dirty="0">
                <a:solidFill>
                  <a:srgbClr val="3B464A"/>
                </a:solidFill>
                <a:latin typeface="Arial"/>
                <a:cs typeface="Arial"/>
              </a:rPr>
              <a:t>List</a:t>
            </a:r>
            <a:r>
              <a:rPr sz="1200" b="0" spc="-25" dirty="0">
                <a:solidFill>
                  <a:srgbClr val="3B464A"/>
                </a:solidFill>
                <a:latin typeface="Arial"/>
                <a:cs typeface="Arial"/>
              </a:rPr>
              <a:t> </a:t>
            </a:r>
            <a:r>
              <a:rPr sz="1200" b="0" dirty="0">
                <a:solidFill>
                  <a:srgbClr val="3B464A"/>
                </a:solidFill>
                <a:latin typeface="Arial"/>
                <a:cs typeface="Arial"/>
              </a:rPr>
              <a:t>of</a:t>
            </a:r>
            <a:r>
              <a:rPr sz="1200" b="0" spc="-15" dirty="0">
                <a:solidFill>
                  <a:srgbClr val="3B464A"/>
                </a:solidFill>
                <a:latin typeface="Arial"/>
                <a:cs typeface="Arial"/>
              </a:rPr>
              <a:t> </a:t>
            </a:r>
            <a:r>
              <a:rPr sz="1200" b="0" dirty="0">
                <a:solidFill>
                  <a:srgbClr val="3B464A"/>
                </a:solidFill>
                <a:latin typeface="Arial"/>
                <a:cs typeface="Arial"/>
              </a:rPr>
              <a:t>organizations</a:t>
            </a:r>
            <a:r>
              <a:rPr sz="1200" b="0" spc="-40" dirty="0">
                <a:solidFill>
                  <a:srgbClr val="3B464A"/>
                </a:solidFill>
                <a:latin typeface="Arial"/>
                <a:cs typeface="Arial"/>
              </a:rPr>
              <a:t> </a:t>
            </a:r>
            <a:r>
              <a:rPr sz="1200" b="0" dirty="0">
                <a:solidFill>
                  <a:srgbClr val="3B464A"/>
                </a:solidFill>
                <a:latin typeface="Arial"/>
                <a:cs typeface="Arial"/>
              </a:rPr>
              <a:t>that</a:t>
            </a:r>
            <a:r>
              <a:rPr sz="1200" b="0" spc="-30" dirty="0">
                <a:solidFill>
                  <a:srgbClr val="3B464A"/>
                </a:solidFill>
                <a:latin typeface="Arial"/>
                <a:cs typeface="Arial"/>
              </a:rPr>
              <a:t> </a:t>
            </a:r>
            <a:r>
              <a:rPr sz="1200" b="0" dirty="0">
                <a:solidFill>
                  <a:srgbClr val="3B464A"/>
                </a:solidFill>
                <a:latin typeface="Arial"/>
                <a:cs typeface="Arial"/>
              </a:rPr>
              <a:t>declared</a:t>
            </a:r>
            <a:r>
              <a:rPr sz="1200" b="0" spc="-45" dirty="0">
                <a:solidFill>
                  <a:srgbClr val="3B464A"/>
                </a:solidFill>
                <a:latin typeface="Arial"/>
                <a:cs typeface="Arial"/>
              </a:rPr>
              <a:t> </a:t>
            </a:r>
            <a:r>
              <a:rPr sz="1200" b="0" dirty="0">
                <a:solidFill>
                  <a:srgbClr val="3B464A"/>
                </a:solidFill>
                <a:latin typeface="Arial"/>
                <a:cs typeface="Arial"/>
              </a:rPr>
              <a:t>a</a:t>
            </a:r>
            <a:r>
              <a:rPr sz="1200" b="0" spc="-20" dirty="0">
                <a:solidFill>
                  <a:srgbClr val="3B464A"/>
                </a:solidFill>
                <a:latin typeface="Arial"/>
                <a:cs typeface="Arial"/>
              </a:rPr>
              <a:t> </a:t>
            </a:r>
            <a:r>
              <a:rPr sz="1200" b="0" dirty="0">
                <a:solidFill>
                  <a:srgbClr val="3B464A"/>
                </a:solidFill>
                <a:latin typeface="Arial"/>
                <a:cs typeface="Arial"/>
              </a:rPr>
              <a:t>« Confidentiality</a:t>
            </a:r>
            <a:r>
              <a:rPr sz="1200" b="0" spc="-40" dirty="0">
                <a:solidFill>
                  <a:srgbClr val="3B464A"/>
                </a:solidFill>
                <a:latin typeface="Arial"/>
                <a:cs typeface="Arial"/>
              </a:rPr>
              <a:t> </a:t>
            </a:r>
            <a:r>
              <a:rPr sz="1200" b="0" dirty="0">
                <a:solidFill>
                  <a:srgbClr val="3B464A"/>
                </a:solidFill>
                <a:latin typeface="Arial"/>
                <a:cs typeface="Arial"/>
              </a:rPr>
              <a:t>Incident</a:t>
            </a:r>
            <a:r>
              <a:rPr sz="1200" b="0" spc="-30" dirty="0">
                <a:solidFill>
                  <a:srgbClr val="3B464A"/>
                </a:solidFill>
                <a:latin typeface="Arial"/>
                <a:cs typeface="Arial"/>
              </a:rPr>
              <a:t> </a:t>
            </a:r>
            <a:r>
              <a:rPr sz="1200" b="0" dirty="0">
                <a:solidFill>
                  <a:srgbClr val="3B464A"/>
                </a:solidFill>
                <a:latin typeface="Arial"/>
                <a:cs typeface="Arial"/>
              </a:rPr>
              <a:t>»</a:t>
            </a:r>
            <a:r>
              <a:rPr sz="1200" b="0" spc="-20" dirty="0">
                <a:solidFill>
                  <a:srgbClr val="3B464A"/>
                </a:solidFill>
                <a:latin typeface="Arial"/>
                <a:cs typeface="Arial"/>
              </a:rPr>
              <a:t> </a:t>
            </a:r>
            <a:r>
              <a:rPr sz="1200" b="0" dirty="0">
                <a:solidFill>
                  <a:srgbClr val="3B464A"/>
                </a:solidFill>
                <a:latin typeface="Arial"/>
                <a:cs typeface="Arial"/>
              </a:rPr>
              <a:t>to</a:t>
            </a:r>
            <a:r>
              <a:rPr sz="1200" b="0" spc="-20" dirty="0">
                <a:solidFill>
                  <a:srgbClr val="3B464A"/>
                </a:solidFill>
                <a:latin typeface="Arial"/>
                <a:cs typeface="Arial"/>
              </a:rPr>
              <a:t> </a:t>
            </a:r>
            <a:r>
              <a:rPr sz="1200" b="0" dirty="0">
                <a:solidFill>
                  <a:srgbClr val="3B464A"/>
                </a:solidFill>
                <a:latin typeface="Arial"/>
                <a:cs typeface="Arial"/>
              </a:rPr>
              <a:t>the</a:t>
            </a:r>
            <a:r>
              <a:rPr sz="1200" b="0" spc="-25" dirty="0">
                <a:solidFill>
                  <a:srgbClr val="3B464A"/>
                </a:solidFill>
                <a:latin typeface="Arial"/>
                <a:cs typeface="Arial"/>
              </a:rPr>
              <a:t> </a:t>
            </a:r>
            <a:r>
              <a:rPr sz="1200" b="0" dirty="0">
                <a:solidFill>
                  <a:srgbClr val="3B464A"/>
                </a:solidFill>
                <a:latin typeface="Arial"/>
                <a:cs typeface="Arial"/>
              </a:rPr>
              <a:t>CAI</a:t>
            </a:r>
            <a:r>
              <a:rPr sz="1200" b="0" spc="-15" dirty="0">
                <a:solidFill>
                  <a:srgbClr val="3B464A"/>
                </a:solidFill>
                <a:latin typeface="Arial"/>
                <a:cs typeface="Arial"/>
              </a:rPr>
              <a:t> </a:t>
            </a:r>
            <a:r>
              <a:rPr sz="1200" b="0" dirty="0">
                <a:solidFill>
                  <a:srgbClr val="3B464A"/>
                </a:solidFill>
                <a:latin typeface="Arial"/>
                <a:cs typeface="Arial"/>
              </a:rPr>
              <a:t>between</a:t>
            </a:r>
            <a:r>
              <a:rPr sz="1200" b="0" spc="-40" dirty="0">
                <a:solidFill>
                  <a:srgbClr val="3B464A"/>
                </a:solidFill>
                <a:latin typeface="Arial"/>
                <a:cs typeface="Arial"/>
              </a:rPr>
              <a:t> </a:t>
            </a:r>
            <a:r>
              <a:rPr sz="1200" b="0" dirty="0">
                <a:solidFill>
                  <a:srgbClr val="3B464A"/>
                </a:solidFill>
                <a:latin typeface="Arial"/>
                <a:cs typeface="Arial"/>
              </a:rPr>
              <a:t>September</a:t>
            </a:r>
            <a:r>
              <a:rPr sz="1200" b="0" spc="-40" dirty="0">
                <a:solidFill>
                  <a:srgbClr val="3B464A"/>
                </a:solidFill>
                <a:latin typeface="Arial"/>
                <a:cs typeface="Arial"/>
              </a:rPr>
              <a:t> </a:t>
            </a:r>
            <a:r>
              <a:rPr sz="1200" b="0" dirty="0">
                <a:solidFill>
                  <a:srgbClr val="3B464A"/>
                </a:solidFill>
                <a:latin typeface="Arial"/>
                <a:cs typeface="Arial"/>
              </a:rPr>
              <a:t>2022</a:t>
            </a:r>
            <a:r>
              <a:rPr sz="1200" b="0" spc="-40" dirty="0">
                <a:solidFill>
                  <a:srgbClr val="3B464A"/>
                </a:solidFill>
                <a:latin typeface="Arial"/>
                <a:cs typeface="Arial"/>
              </a:rPr>
              <a:t> </a:t>
            </a:r>
            <a:r>
              <a:rPr sz="1200" b="0" spc="-25" dirty="0">
                <a:solidFill>
                  <a:srgbClr val="3B464A"/>
                </a:solidFill>
                <a:latin typeface="Arial"/>
                <a:cs typeface="Arial"/>
              </a:rPr>
              <a:t>and </a:t>
            </a:r>
            <a:r>
              <a:rPr sz="1200" b="0" dirty="0">
                <a:solidFill>
                  <a:srgbClr val="3B464A"/>
                </a:solidFill>
                <a:latin typeface="Arial"/>
                <a:cs typeface="Arial"/>
              </a:rPr>
              <a:t>October</a:t>
            </a:r>
            <a:r>
              <a:rPr sz="1200" b="0" spc="-50" dirty="0">
                <a:solidFill>
                  <a:srgbClr val="3B464A"/>
                </a:solidFill>
                <a:latin typeface="Arial"/>
                <a:cs typeface="Arial"/>
              </a:rPr>
              <a:t> </a:t>
            </a:r>
            <a:r>
              <a:rPr sz="1200" b="0" spc="-20" dirty="0">
                <a:solidFill>
                  <a:srgbClr val="3B464A"/>
                </a:solidFill>
                <a:latin typeface="Arial"/>
                <a:cs typeface="Arial"/>
              </a:rPr>
              <a:t>2023</a:t>
            </a:r>
            <a:endParaRPr sz="1200">
              <a:latin typeface="Arial"/>
              <a:cs typeface="Arial"/>
            </a:endParaRPr>
          </a:p>
          <a:p>
            <a:pPr>
              <a:lnSpc>
                <a:spcPct val="100000"/>
              </a:lnSpc>
              <a:spcBef>
                <a:spcPts val="120"/>
              </a:spcBef>
              <a:buClr>
                <a:srgbClr val="3B464A"/>
              </a:buClr>
              <a:buFont typeface="Arial"/>
              <a:buAutoNum type="arabicPeriod"/>
            </a:pPr>
            <a:endParaRPr sz="1200">
              <a:latin typeface="Arial"/>
              <a:cs typeface="Arial"/>
            </a:endParaRPr>
          </a:p>
          <a:p>
            <a:pPr marL="709295" marR="5080" lvl="1" indent="-170815">
              <a:lnSpc>
                <a:spcPct val="100000"/>
              </a:lnSpc>
              <a:buSzPct val="79166"/>
              <a:buChar char="—"/>
              <a:tabLst>
                <a:tab pos="709295" algn="l"/>
              </a:tabLst>
            </a:pPr>
            <a:r>
              <a:rPr sz="1200" dirty="0">
                <a:solidFill>
                  <a:srgbClr val="3B464A"/>
                </a:solidFill>
                <a:latin typeface="Arial"/>
                <a:cs typeface="Arial"/>
              </a:rPr>
              <a:t>List</a:t>
            </a:r>
            <a:r>
              <a:rPr sz="1200" spc="-25" dirty="0">
                <a:solidFill>
                  <a:srgbClr val="3B464A"/>
                </a:solidFill>
                <a:latin typeface="Arial"/>
                <a:cs typeface="Arial"/>
              </a:rPr>
              <a:t> </a:t>
            </a:r>
            <a:r>
              <a:rPr sz="1200" dirty="0">
                <a:solidFill>
                  <a:srgbClr val="3B464A"/>
                </a:solidFill>
                <a:latin typeface="Arial"/>
                <a:cs typeface="Arial"/>
              </a:rPr>
              <a:t>of</a:t>
            </a:r>
            <a:r>
              <a:rPr sz="1200" spc="-15" dirty="0">
                <a:solidFill>
                  <a:srgbClr val="3B464A"/>
                </a:solidFill>
                <a:latin typeface="Arial"/>
                <a:cs typeface="Arial"/>
              </a:rPr>
              <a:t> </a:t>
            </a:r>
            <a:r>
              <a:rPr sz="1200" dirty="0">
                <a:solidFill>
                  <a:srgbClr val="3B464A"/>
                </a:solidFill>
                <a:latin typeface="Arial"/>
                <a:cs typeface="Arial"/>
              </a:rPr>
              <a:t>organizations</a:t>
            </a:r>
            <a:r>
              <a:rPr sz="1200" spc="-40" dirty="0">
                <a:solidFill>
                  <a:srgbClr val="3B464A"/>
                </a:solidFill>
                <a:latin typeface="Arial"/>
                <a:cs typeface="Arial"/>
              </a:rPr>
              <a:t> </a:t>
            </a:r>
            <a:r>
              <a:rPr sz="1200" dirty="0">
                <a:solidFill>
                  <a:srgbClr val="3B464A"/>
                </a:solidFill>
                <a:latin typeface="Arial"/>
                <a:cs typeface="Arial"/>
              </a:rPr>
              <a:t>that</a:t>
            </a:r>
            <a:r>
              <a:rPr sz="1200" spc="-30" dirty="0">
                <a:solidFill>
                  <a:srgbClr val="3B464A"/>
                </a:solidFill>
                <a:latin typeface="Arial"/>
                <a:cs typeface="Arial"/>
              </a:rPr>
              <a:t> </a:t>
            </a:r>
            <a:r>
              <a:rPr sz="1200" dirty="0">
                <a:solidFill>
                  <a:srgbClr val="3B464A"/>
                </a:solidFill>
                <a:latin typeface="Arial"/>
                <a:cs typeface="Arial"/>
              </a:rPr>
              <a:t>declared</a:t>
            </a:r>
            <a:r>
              <a:rPr sz="1200" spc="-45" dirty="0">
                <a:solidFill>
                  <a:srgbClr val="3B464A"/>
                </a:solidFill>
                <a:latin typeface="Arial"/>
                <a:cs typeface="Arial"/>
              </a:rPr>
              <a:t> </a:t>
            </a:r>
            <a:r>
              <a:rPr sz="1200" dirty="0">
                <a:solidFill>
                  <a:srgbClr val="3B464A"/>
                </a:solidFill>
                <a:latin typeface="Arial"/>
                <a:cs typeface="Arial"/>
              </a:rPr>
              <a:t>a</a:t>
            </a:r>
            <a:r>
              <a:rPr sz="1200" spc="-20" dirty="0">
                <a:solidFill>
                  <a:srgbClr val="3B464A"/>
                </a:solidFill>
                <a:latin typeface="Arial"/>
                <a:cs typeface="Arial"/>
              </a:rPr>
              <a:t> </a:t>
            </a:r>
            <a:r>
              <a:rPr sz="1200" dirty="0">
                <a:solidFill>
                  <a:srgbClr val="3B464A"/>
                </a:solidFill>
                <a:latin typeface="Arial"/>
                <a:cs typeface="Arial"/>
              </a:rPr>
              <a:t>« Confidentiality</a:t>
            </a:r>
            <a:r>
              <a:rPr sz="1200" spc="-40" dirty="0">
                <a:solidFill>
                  <a:srgbClr val="3B464A"/>
                </a:solidFill>
                <a:latin typeface="Arial"/>
                <a:cs typeface="Arial"/>
              </a:rPr>
              <a:t> </a:t>
            </a:r>
            <a:r>
              <a:rPr sz="1200" dirty="0">
                <a:solidFill>
                  <a:srgbClr val="3B464A"/>
                </a:solidFill>
                <a:latin typeface="Arial"/>
                <a:cs typeface="Arial"/>
              </a:rPr>
              <a:t>Incident</a:t>
            </a:r>
            <a:r>
              <a:rPr sz="1200" spc="-30" dirty="0">
                <a:solidFill>
                  <a:srgbClr val="3B464A"/>
                </a:solidFill>
                <a:latin typeface="Arial"/>
                <a:cs typeface="Arial"/>
              </a:rPr>
              <a:t> </a:t>
            </a:r>
            <a:r>
              <a:rPr sz="1200" dirty="0">
                <a:solidFill>
                  <a:srgbClr val="3B464A"/>
                </a:solidFill>
                <a:latin typeface="Arial"/>
                <a:cs typeface="Arial"/>
              </a:rPr>
              <a:t>»</a:t>
            </a:r>
            <a:r>
              <a:rPr sz="1200" spc="-20" dirty="0">
                <a:solidFill>
                  <a:srgbClr val="3B464A"/>
                </a:solidFill>
                <a:latin typeface="Arial"/>
                <a:cs typeface="Arial"/>
              </a:rPr>
              <a:t> </a:t>
            </a:r>
            <a:r>
              <a:rPr sz="1200" dirty="0">
                <a:solidFill>
                  <a:srgbClr val="3B464A"/>
                </a:solidFill>
                <a:latin typeface="Arial"/>
                <a:cs typeface="Arial"/>
              </a:rPr>
              <a:t>to</a:t>
            </a:r>
            <a:r>
              <a:rPr sz="1200" spc="-20" dirty="0">
                <a:solidFill>
                  <a:srgbClr val="3B464A"/>
                </a:solidFill>
                <a:latin typeface="Arial"/>
                <a:cs typeface="Arial"/>
              </a:rPr>
              <a:t> </a:t>
            </a:r>
            <a:r>
              <a:rPr sz="1200" dirty="0">
                <a:solidFill>
                  <a:srgbClr val="3B464A"/>
                </a:solidFill>
                <a:latin typeface="Arial"/>
                <a:cs typeface="Arial"/>
              </a:rPr>
              <a:t>the</a:t>
            </a:r>
            <a:r>
              <a:rPr sz="1200" spc="-25" dirty="0">
                <a:solidFill>
                  <a:srgbClr val="3B464A"/>
                </a:solidFill>
                <a:latin typeface="Arial"/>
                <a:cs typeface="Arial"/>
              </a:rPr>
              <a:t> </a:t>
            </a:r>
            <a:r>
              <a:rPr sz="1200" dirty="0">
                <a:solidFill>
                  <a:srgbClr val="3B464A"/>
                </a:solidFill>
                <a:latin typeface="Arial"/>
                <a:cs typeface="Arial"/>
              </a:rPr>
              <a:t>CAI</a:t>
            </a:r>
            <a:r>
              <a:rPr sz="1200" spc="-15" dirty="0">
                <a:solidFill>
                  <a:srgbClr val="3B464A"/>
                </a:solidFill>
                <a:latin typeface="Arial"/>
                <a:cs typeface="Arial"/>
              </a:rPr>
              <a:t> </a:t>
            </a:r>
            <a:r>
              <a:rPr sz="1200" dirty="0">
                <a:solidFill>
                  <a:srgbClr val="3B464A"/>
                </a:solidFill>
                <a:latin typeface="Arial"/>
                <a:cs typeface="Arial"/>
              </a:rPr>
              <a:t>between</a:t>
            </a:r>
            <a:r>
              <a:rPr sz="1200" spc="-40" dirty="0">
                <a:solidFill>
                  <a:srgbClr val="3B464A"/>
                </a:solidFill>
                <a:latin typeface="Arial"/>
                <a:cs typeface="Arial"/>
              </a:rPr>
              <a:t> </a:t>
            </a:r>
            <a:r>
              <a:rPr sz="1200" dirty="0">
                <a:solidFill>
                  <a:srgbClr val="3B464A"/>
                </a:solidFill>
                <a:latin typeface="Arial"/>
                <a:cs typeface="Arial"/>
              </a:rPr>
              <a:t>September</a:t>
            </a:r>
            <a:r>
              <a:rPr sz="1200" spc="-40" dirty="0">
                <a:solidFill>
                  <a:srgbClr val="3B464A"/>
                </a:solidFill>
                <a:latin typeface="Arial"/>
                <a:cs typeface="Arial"/>
              </a:rPr>
              <a:t> </a:t>
            </a:r>
            <a:r>
              <a:rPr sz="1200" dirty="0">
                <a:solidFill>
                  <a:srgbClr val="3B464A"/>
                </a:solidFill>
                <a:latin typeface="Arial"/>
                <a:cs typeface="Arial"/>
              </a:rPr>
              <a:t>2022</a:t>
            </a:r>
            <a:r>
              <a:rPr sz="1200" spc="-40" dirty="0">
                <a:solidFill>
                  <a:srgbClr val="3B464A"/>
                </a:solidFill>
                <a:latin typeface="Arial"/>
                <a:cs typeface="Arial"/>
              </a:rPr>
              <a:t> </a:t>
            </a:r>
            <a:r>
              <a:rPr sz="1200" spc="-25" dirty="0">
                <a:solidFill>
                  <a:srgbClr val="3B464A"/>
                </a:solidFill>
                <a:latin typeface="Arial"/>
                <a:cs typeface="Arial"/>
              </a:rPr>
              <a:t>and </a:t>
            </a:r>
            <a:r>
              <a:rPr sz="1200" dirty="0">
                <a:solidFill>
                  <a:srgbClr val="3B464A"/>
                </a:solidFill>
                <a:latin typeface="Arial"/>
                <a:cs typeface="Arial"/>
              </a:rPr>
              <a:t>October</a:t>
            </a:r>
            <a:r>
              <a:rPr sz="1200" spc="-40" dirty="0">
                <a:solidFill>
                  <a:srgbClr val="3B464A"/>
                </a:solidFill>
                <a:latin typeface="Arial"/>
                <a:cs typeface="Arial"/>
              </a:rPr>
              <a:t> </a:t>
            </a:r>
            <a:r>
              <a:rPr sz="1200" dirty="0">
                <a:solidFill>
                  <a:srgbClr val="3B464A"/>
                </a:solidFill>
                <a:latin typeface="Arial"/>
                <a:cs typeface="Arial"/>
              </a:rPr>
              <a:t>2023:</a:t>
            </a:r>
            <a:r>
              <a:rPr sz="1200" spc="-40" dirty="0">
                <a:solidFill>
                  <a:srgbClr val="3B464A"/>
                </a:solidFill>
                <a:latin typeface="Arial"/>
                <a:cs typeface="Arial"/>
              </a:rPr>
              <a:t> </a:t>
            </a:r>
            <a:r>
              <a:rPr sz="1200" u="sng" spc="-10" dirty="0">
                <a:solidFill>
                  <a:srgbClr val="5252F5"/>
                </a:solidFill>
                <a:uFill>
                  <a:solidFill>
                    <a:srgbClr val="5252F5"/>
                  </a:solidFill>
                </a:uFill>
                <a:latin typeface="Arial"/>
                <a:cs typeface="Arial"/>
                <a:hlinkClick r:id="rId3"/>
              </a:rPr>
              <a:t>https://www.cai.gouv.qc.ca/documents/CAI_incidents_declares_sept_2022_oct_2023.pdf</a:t>
            </a:r>
            <a:endParaRPr sz="1200">
              <a:latin typeface="Arial"/>
              <a:cs typeface="Arial"/>
            </a:endParaRPr>
          </a:p>
          <a:p>
            <a:pPr lvl="1">
              <a:lnSpc>
                <a:spcPct val="100000"/>
              </a:lnSpc>
              <a:spcBef>
                <a:spcPts val="125"/>
              </a:spcBef>
              <a:buClr>
                <a:srgbClr val="3B464A"/>
              </a:buClr>
              <a:buFont typeface="Arial"/>
              <a:buChar char="—"/>
            </a:pPr>
            <a:endParaRPr sz="1200">
              <a:latin typeface="Arial"/>
              <a:cs typeface="Arial"/>
            </a:endParaRPr>
          </a:p>
          <a:p>
            <a:pPr marL="308610" indent="-228600">
              <a:lnSpc>
                <a:spcPct val="100000"/>
              </a:lnSpc>
              <a:buSzPct val="79166"/>
              <a:buAutoNum type="arabicPeriod"/>
              <a:tabLst>
                <a:tab pos="308610" algn="l"/>
              </a:tabLst>
            </a:pPr>
            <a:r>
              <a:rPr sz="1200" b="0" dirty="0">
                <a:solidFill>
                  <a:srgbClr val="3B464A"/>
                </a:solidFill>
                <a:latin typeface="Arial"/>
                <a:cs typeface="Arial"/>
              </a:rPr>
              <a:t>Privacy</a:t>
            </a:r>
            <a:r>
              <a:rPr sz="1200" b="0" spc="5" dirty="0">
                <a:solidFill>
                  <a:srgbClr val="3B464A"/>
                </a:solidFill>
                <a:latin typeface="Arial"/>
                <a:cs typeface="Arial"/>
              </a:rPr>
              <a:t> </a:t>
            </a:r>
            <a:r>
              <a:rPr sz="1200" b="0" spc="-10" dirty="0">
                <a:solidFill>
                  <a:srgbClr val="3B464A"/>
                </a:solidFill>
                <a:latin typeface="Arial"/>
                <a:cs typeface="Arial"/>
              </a:rPr>
              <a:t>Impact</a:t>
            </a:r>
            <a:r>
              <a:rPr sz="1200" b="0" spc="-75" dirty="0">
                <a:solidFill>
                  <a:srgbClr val="3B464A"/>
                </a:solidFill>
                <a:latin typeface="Arial"/>
                <a:cs typeface="Arial"/>
              </a:rPr>
              <a:t> </a:t>
            </a:r>
            <a:r>
              <a:rPr sz="1200" b="0" spc="-10" dirty="0">
                <a:solidFill>
                  <a:srgbClr val="3B464A"/>
                </a:solidFill>
                <a:latin typeface="Arial"/>
                <a:cs typeface="Arial"/>
              </a:rPr>
              <a:t>Assessments:</a:t>
            </a:r>
            <a:endParaRPr sz="1200">
              <a:latin typeface="Arial"/>
              <a:cs typeface="Arial"/>
            </a:endParaRPr>
          </a:p>
          <a:p>
            <a:pPr>
              <a:lnSpc>
                <a:spcPct val="100000"/>
              </a:lnSpc>
              <a:spcBef>
                <a:spcPts val="120"/>
              </a:spcBef>
              <a:buClr>
                <a:srgbClr val="3B464A"/>
              </a:buClr>
              <a:buFont typeface="Arial"/>
              <a:buAutoNum type="arabicPeriod"/>
            </a:pPr>
            <a:endParaRPr sz="1200">
              <a:latin typeface="Arial"/>
              <a:cs typeface="Arial"/>
            </a:endParaRPr>
          </a:p>
          <a:p>
            <a:pPr marL="708660" lvl="1" indent="-170180">
              <a:lnSpc>
                <a:spcPct val="100000"/>
              </a:lnSpc>
              <a:buSzPct val="79166"/>
              <a:buChar char="—"/>
              <a:tabLst>
                <a:tab pos="708660" algn="l"/>
              </a:tabLst>
            </a:pPr>
            <a:r>
              <a:rPr sz="1200" dirty="0">
                <a:solidFill>
                  <a:srgbClr val="3B464A"/>
                </a:solidFill>
                <a:latin typeface="Arial"/>
                <a:cs typeface="Arial"/>
              </a:rPr>
              <a:t>PIA</a:t>
            </a:r>
            <a:r>
              <a:rPr sz="1200" spc="-85" dirty="0">
                <a:solidFill>
                  <a:srgbClr val="3B464A"/>
                </a:solidFill>
                <a:latin typeface="Arial"/>
                <a:cs typeface="Arial"/>
              </a:rPr>
              <a:t> </a:t>
            </a:r>
            <a:r>
              <a:rPr sz="1200" dirty="0">
                <a:solidFill>
                  <a:srgbClr val="3B464A"/>
                </a:solidFill>
                <a:latin typeface="Arial"/>
                <a:cs typeface="Arial"/>
              </a:rPr>
              <a:t>Guidelines:</a:t>
            </a:r>
            <a:r>
              <a:rPr sz="1200" spc="-55" dirty="0">
                <a:solidFill>
                  <a:srgbClr val="3B464A"/>
                </a:solidFill>
                <a:latin typeface="Arial"/>
                <a:cs typeface="Arial"/>
              </a:rPr>
              <a:t> </a:t>
            </a:r>
            <a:r>
              <a:rPr sz="1200" u="sng" spc="-10" dirty="0">
                <a:solidFill>
                  <a:srgbClr val="5252F5"/>
                </a:solidFill>
                <a:uFill>
                  <a:solidFill>
                    <a:srgbClr val="5252F5"/>
                  </a:solidFill>
                </a:uFill>
                <a:latin typeface="Arial"/>
                <a:cs typeface="Arial"/>
                <a:hlinkClick r:id="rId4"/>
              </a:rPr>
              <a:t>https://www.cai.gouv.qc.ca/documents/CAI_Guide_EFVP_FR.pdf</a:t>
            </a:r>
            <a:endParaRPr sz="1200">
              <a:latin typeface="Arial"/>
              <a:cs typeface="Arial"/>
            </a:endParaRPr>
          </a:p>
          <a:p>
            <a:pPr lvl="1">
              <a:lnSpc>
                <a:spcPct val="100000"/>
              </a:lnSpc>
              <a:spcBef>
                <a:spcPts val="120"/>
              </a:spcBef>
              <a:buClr>
                <a:srgbClr val="3B464A"/>
              </a:buClr>
              <a:buFont typeface="Arial"/>
              <a:buChar char="—"/>
            </a:pPr>
            <a:endParaRPr sz="1200">
              <a:latin typeface="Arial"/>
              <a:cs typeface="Arial"/>
            </a:endParaRPr>
          </a:p>
          <a:p>
            <a:pPr marL="708660" lvl="1" indent="-170180">
              <a:lnSpc>
                <a:spcPct val="100000"/>
              </a:lnSpc>
              <a:buSzPct val="79166"/>
              <a:buChar char="—"/>
              <a:tabLst>
                <a:tab pos="708660" algn="l"/>
              </a:tabLst>
            </a:pPr>
            <a:r>
              <a:rPr sz="1200" spc="-10" dirty="0">
                <a:solidFill>
                  <a:srgbClr val="3B464A"/>
                </a:solidFill>
                <a:latin typeface="Arial"/>
                <a:cs typeface="Arial"/>
              </a:rPr>
              <a:t>PIA</a:t>
            </a:r>
            <a:r>
              <a:rPr sz="1200" spc="-75" dirty="0">
                <a:solidFill>
                  <a:srgbClr val="3B464A"/>
                </a:solidFill>
                <a:latin typeface="Arial"/>
                <a:cs typeface="Arial"/>
              </a:rPr>
              <a:t> </a:t>
            </a:r>
            <a:r>
              <a:rPr sz="1200" spc="-20" dirty="0">
                <a:solidFill>
                  <a:srgbClr val="3B464A"/>
                </a:solidFill>
                <a:latin typeface="Arial"/>
                <a:cs typeface="Arial"/>
              </a:rPr>
              <a:t>Template:</a:t>
            </a:r>
            <a:r>
              <a:rPr sz="1200" spc="-5" dirty="0">
                <a:solidFill>
                  <a:srgbClr val="3B464A"/>
                </a:solidFill>
                <a:latin typeface="Arial"/>
                <a:cs typeface="Arial"/>
              </a:rPr>
              <a:t> </a:t>
            </a:r>
            <a:r>
              <a:rPr sz="1200" u="sng" spc="-10" dirty="0">
                <a:solidFill>
                  <a:srgbClr val="5252F5"/>
                </a:solidFill>
                <a:uFill>
                  <a:solidFill>
                    <a:srgbClr val="5252F5"/>
                  </a:solidFill>
                </a:uFill>
                <a:latin typeface="Arial"/>
                <a:cs typeface="Arial"/>
                <a:hlinkClick r:id="rId5"/>
              </a:rPr>
              <a:t>https://www.cai.gouv.qc.ca/documents/GAB_Rapport_EFVP.docx</a:t>
            </a:r>
            <a:endParaRPr sz="1200">
              <a:latin typeface="Arial"/>
              <a:cs typeface="Arial"/>
            </a:endParaRPr>
          </a:p>
          <a:p>
            <a:pPr lvl="1">
              <a:lnSpc>
                <a:spcPct val="100000"/>
              </a:lnSpc>
              <a:spcBef>
                <a:spcPts val="120"/>
              </a:spcBef>
              <a:buClr>
                <a:srgbClr val="3B464A"/>
              </a:buClr>
              <a:buFont typeface="Arial"/>
              <a:buChar char="—"/>
            </a:pPr>
            <a:endParaRPr sz="1200">
              <a:latin typeface="Arial"/>
              <a:cs typeface="Arial"/>
            </a:endParaRPr>
          </a:p>
          <a:p>
            <a:pPr marL="308610" indent="-228600">
              <a:lnSpc>
                <a:spcPct val="100000"/>
              </a:lnSpc>
              <a:buSzPct val="79166"/>
              <a:buAutoNum type="arabicPeriod"/>
              <a:tabLst>
                <a:tab pos="308610" algn="l"/>
              </a:tabLst>
            </a:pPr>
            <a:r>
              <a:rPr sz="1200" b="0" spc="-10" dirty="0">
                <a:solidFill>
                  <a:srgbClr val="3B464A"/>
                </a:solidFill>
                <a:latin typeface="Arial"/>
                <a:cs typeface="Arial"/>
              </a:rPr>
              <a:t>Consent:</a:t>
            </a:r>
            <a:endParaRPr sz="1200">
              <a:latin typeface="Arial"/>
              <a:cs typeface="Arial"/>
            </a:endParaRPr>
          </a:p>
          <a:p>
            <a:pPr>
              <a:lnSpc>
                <a:spcPct val="100000"/>
              </a:lnSpc>
              <a:spcBef>
                <a:spcPts val="120"/>
              </a:spcBef>
              <a:buClr>
                <a:srgbClr val="3B464A"/>
              </a:buClr>
              <a:buFont typeface="Arial"/>
              <a:buAutoNum type="arabicPeriod"/>
            </a:pPr>
            <a:endParaRPr sz="1200">
              <a:latin typeface="Arial"/>
              <a:cs typeface="Arial"/>
            </a:endParaRPr>
          </a:p>
          <a:p>
            <a:pPr marL="764540" marR="1361440" lvl="1" indent="-227329">
              <a:lnSpc>
                <a:spcPct val="100000"/>
              </a:lnSpc>
              <a:buSzPct val="79166"/>
              <a:buChar char="—"/>
              <a:tabLst>
                <a:tab pos="765810" algn="l"/>
              </a:tabLst>
            </a:pPr>
            <a:r>
              <a:rPr sz="1200" dirty="0">
                <a:solidFill>
                  <a:srgbClr val="3B464A"/>
                </a:solidFill>
                <a:latin typeface="Arial"/>
                <a:cs typeface="Arial"/>
              </a:rPr>
              <a:t>Guidelines</a:t>
            </a:r>
            <a:r>
              <a:rPr sz="1200" spc="-45" dirty="0">
                <a:solidFill>
                  <a:srgbClr val="3B464A"/>
                </a:solidFill>
                <a:latin typeface="Arial"/>
                <a:cs typeface="Arial"/>
              </a:rPr>
              <a:t> </a:t>
            </a:r>
            <a:r>
              <a:rPr sz="1200" dirty="0">
                <a:solidFill>
                  <a:srgbClr val="3B464A"/>
                </a:solidFill>
                <a:latin typeface="Arial"/>
                <a:cs typeface="Arial"/>
              </a:rPr>
              <a:t>on</a:t>
            </a:r>
            <a:r>
              <a:rPr sz="1200" spc="-30" dirty="0">
                <a:solidFill>
                  <a:srgbClr val="3B464A"/>
                </a:solidFill>
                <a:latin typeface="Arial"/>
                <a:cs typeface="Arial"/>
              </a:rPr>
              <a:t> </a:t>
            </a:r>
            <a:r>
              <a:rPr sz="1200" dirty="0">
                <a:solidFill>
                  <a:srgbClr val="3B464A"/>
                </a:solidFill>
                <a:latin typeface="Arial"/>
                <a:cs typeface="Arial"/>
              </a:rPr>
              <a:t>the</a:t>
            </a:r>
            <a:r>
              <a:rPr sz="1200" spc="-15" dirty="0">
                <a:solidFill>
                  <a:srgbClr val="3B464A"/>
                </a:solidFill>
                <a:latin typeface="Arial"/>
                <a:cs typeface="Arial"/>
              </a:rPr>
              <a:t> </a:t>
            </a:r>
            <a:r>
              <a:rPr sz="1200" dirty="0">
                <a:solidFill>
                  <a:srgbClr val="3B464A"/>
                </a:solidFill>
                <a:latin typeface="Arial"/>
                <a:cs typeface="Arial"/>
              </a:rPr>
              <a:t>validity</a:t>
            </a:r>
            <a:r>
              <a:rPr sz="1200" spc="-25" dirty="0">
                <a:solidFill>
                  <a:srgbClr val="3B464A"/>
                </a:solidFill>
                <a:latin typeface="Arial"/>
                <a:cs typeface="Arial"/>
              </a:rPr>
              <a:t> </a:t>
            </a:r>
            <a:r>
              <a:rPr sz="1200" dirty="0">
                <a:solidFill>
                  <a:srgbClr val="3B464A"/>
                </a:solidFill>
                <a:latin typeface="Arial"/>
                <a:cs typeface="Arial"/>
              </a:rPr>
              <a:t>of</a:t>
            </a:r>
            <a:r>
              <a:rPr sz="1200" spc="-10" dirty="0">
                <a:solidFill>
                  <a:srgbClr val="3B464A"/>
                </a:solidFill>
                <a:latin typeface="Arial"/>
                <a:cs typeface="Arial"/>
              </a:rPr>
              <a:t> consent: 	</a:t>
            </a:r>
            <a:r>
              <a:rPr sz="1200" u="sng" spc="-10" dirty="0">
                <a:solidFill>
                  <a:srgbClr val="5252F5"/>
                </a:solidFill>
                <a:uFill>
                  <a:solidFill>
                    <a:srgbClr val="5252F5"/>
                  </a:solidFill>
                </a:uFill>
                <a:latin typeface="Arial"/>
                <a:cs typeface="Arial"/>
                <a:hlinkClick r:id="rId6"/>
              </a:rPr>
              <a:t>https://www.cai.gouv.qc.ca/documents/CAI_LD_Criteres_validite_consentement.pdf</a:t>
            </a:r>
            <a:endParaRPr sz="12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0" y="0"/>
              <a:ext cx="9625583" cy="6857996"/>
            </a:xfrm>
            <a:prstGeom prst="rect">
              <a:avLst/>
            </a:prstGeom>
          </p:spPr>
        </p:pic>
        <p:pic>
          <p:nvPicPr>
            <p:cNvPr id="5" name="object 5"/>
            <p:cNvPicPr/>
            <p:nvPr/>
          </p:nvPicPr>
          <p:blipFill>
            <a:blip r:embed="rId4" cstate="print"/>
            <a:stretch>
              <a:fillRect/>
            </a:stretch>
          </p:blipFill>
          <p:spPr>
            <a:xfrm>
              <a:off x="344423" y="368808"/>
              <a:ext cx="1161288" cy="420624"/>
            </a:xfrm>
            <a:prstGeom prst="rect">
              <a:avLst/>
            </a:prstGeom>
          </p:spPr>
        </p:pic>
      </p:grpSp>
      <p:sp>
        <p:nvSpPr>
          <p:cNvPr id="6" name="object 6"/>
          <p:cNvSpPr txBox="1"/>
          <p:nvPr/>
        </p:nvSpPr>
        <p:spPr>
          <a:xfrm>
            <a:off x="322275" y="4691448"/>
            <a:ext cx="3485515" cy="1427480"/>
          </a:xfrm>
          <a:prstGeom prst="rect">
            <a:avLst/>
          </a:prstGeom>
        </p:spPr>
        <p:txBody>
          <a:bodyPr vert="horz" wrap="square" lIns="0" tIns="253365" rIns="0" bIns="0" rtlCol="0">
            <a:spAutoFit/>
          </a:bodyPr>
          <a:lstStyle/>
          <a:p>
            <a:pPr marL="12700">
              <a:lnSpc>
                <a:spcPct val="100000"/>
              </a:lnSpc>
              <a:spcBef>
                <a:spcPts val="1995"/>
              </a:spcBef>
            </a:pPr>
            <a:r>
              <a:rPr sz="3600" spc="-10" dirty="0">
                <a:solidFill>
                  <a:srgbClr val="FFFFFF"/>
                </a:solidFill>
                <a:latin typeface="Arial Black"/>
                <a:cs typeface="Arial Black"/>
              </a:rPr>
              <a:t>Questions?</a:t>
            </a:r>
            <a:endParaRPr sz="3600">
              <a:latin typeface="Arial Black"/>
              <a:cs typeface="Arial Black"/>
            </a:endParaRPr>
          </a:p>
          <a:p>
            <a:pPr marL="12700">
              <a:lnSpc>
                <a:spcPct val="100000"/>
              </a:lnSpc>
              <a:spcBef>
                <a:spcPts val="1465"/>
              </a:spcBef>
            </a:pPr>
            <a:r>
              <a:rPr sz="2800" spc="-10" dirty="0">
                <a:solidFill>
                  <a:srgbClr val="FFFFFF"/>
                </a:solidFill>
                <a:latin typeface="Arial"/>
                <a:cs typeface="Arial"/>
                <a:hlinkClick r:id="rId5"/>
              </a:rPr>
              <a:t>emiscoi@mccarthy.ca</a:t>
            </a:r>
            <a:endParaRPr sz="28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company&#10;&#10;Description automatically generated">
            <a:extLst>
              <a:ext uri="{FF2B5EF4-FFF2-40B4-BE49-F238E27FC236}">
                <a16:creationId xmlns:a16="http://schemas.microsoft.com/office/drawing/2014/main" id="{E762D207-6FD7-2B72-E6E0-74BF9545F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77000" cy="6858000"/>
          </a:xfrm>
          <a:prstGeom prst="rect">
            <a:avLst/>
          </a:prstGeom>
        </p:spPr>
      </p:pic>
      <p:pic>
        <p:nvPicPr>
          <p:cNvPr id="7" name="Picture 6" descr="A white text on a gray background&#10;&#10;Description automatically generated">
            <a:extLst>
              <a:ext uri="{FF2B5EF4-FFF2-40B4-BE49-F238E27FC236}">
                <a16:creationId xmlns:a16="http://schemas.microsoft.com/office/drawing/2014/main" id="{7E38672C-1638-2B0E-DFC0-643811542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713"/>
            <a:ext cx="5715000" cy="6859713"/>
          </a:xfrm>
          <a:prstGeom prst="rect">
            <a:avLst/>
          </a:prstGeom>
        </p:spPr>
      </p:pic>
    </p:spTree>
    <p:extLst>
      <p:ext uri="{BB962C8B-B14F-4D97-AF65-F5344CB8AC3E}">
        <p14:creationId xmlns:p14="http://schemas.microsoft.com/office/powerpoint/2010/main" val="334460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a:extLst>
              <a:ext uri="{FF2B5EF4-FFF2-40B4-BE49-F238E27FC236}">
                <a16:creationId xmlns:a16="http://schemas.microsoft.com/office/drawing/2014/main" id="{8953755B-9A48-A742-AE34-AB833AB4AD65}"/>
              </a:ext>
            </a:extLst>
          </p:cNvPr>
          <p:cNvGrpSpPr/>
          <p:nvPr/>
        </p:nvGrpSpPr>
        <p:grpSpPr>
          <a:xfrm>
            <a:off x="5287144" y="0"/>
            <a:ext cx="6569894" cy="6016205"/>
            <a:chOff x="5342332" y="0"/>
            <a:chExt cx="6569894" cy="6016205"/>
          </a:xfrm>
        </p:grpSpPr>
        <p:pic>
          <p:nvPicPr>
            <p:cNvPr id="183" name="Picture 182" descr="C:\Users\hcherrett\Desktop\McT_Image-Logo_Transparent.emf">
              <a:extLst>
                <a:ext uri="{FF2B5EF4-FFF2-40B4-BE49-F238E27FC236}">
                  <a16:creationId xmlns:a16="http://schemas.microsoft.com/office/drawing/2014/main" id="{ACC2632D-C5FF-134D-A2CC-5895A0E37725}"/>
                </a:ext>
              </a:extLst>
            </p:cNvPr>
            <p:cNvPicPr>
              <a:picLocks noChangeAspect="1" noChangeArrowheads="1"/>
            </p:cNvPicPr>
            <p:nvPr/>
          </p:nvPicPr>
          <p:blipFill>
            <a:blip r:embed="rId3">
              <a:extLst>
                <a:ext uri="{28A0092B-C50C-407E-A947-70E740481C1C}">
                  <a14:useLocalDpi xmlns:a14="http://schemas.microsoft.com/office/drawing/2010/main"/>
                </a:ext>
              </a:extLst>
            </a:blip>
            <a:srcRect l="8972" t="7167" r="353" b="10807"/>
            <a:stretch>
              <a:fillRect/>
            </a:stretch>
          </p:blipFill>
          <p:spPr bwMode="auto">
            <a:xfrm>
              <a:off x="5342332" y="0"/>
              <a:ext cx="6222104" cy="6016205"/>
            </a:xfrm>
            <a:prstGeom prst="rect">
              <a:avLst/>
            </a:prstGeom>
            <a:noFill/>
            <a:effectLst>
              <a:outerShdw blurRad="50800" dist="25400" dir="8100000" algn="t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84" name="Rectangle 183">
              <a:extLst>
                <a:ext uri="{FF2B5EF4-FFF2-40B4-BE49-F238E27FC236}">
                  <a16:creationId xmlns:a16="http://schemas.microsoft.com/office/drawing/2014/main" id="{ECF7B78C-44FF-E245-88D3-BD609088F6E6}"/>
                </a:ext>
              </a:extLst>
            </p:cNvPr>
            <p:cNvSpPr/>
            <p:nvPr/>
          </p:nvSpPr>
          <p:spPr>
            <a:xfrm>
              <a:off x="11030961" y="0"/>
              <a:ext cx="881265" cy="60162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8"/>
          <p:cNvSpPr>
            <a:spLocks noGrp="1"/>
          </p:cNvSpPr>
          <p:nvPr>
            <p:ph type="body" sz="quarter" idx="12"/>
          </p:nvPr>
        </p:nvSpPr>
        <p:spPr>
          <a:xfrm>
            <a:off x="5975133" y="3047192"/>
            <a:ext cx="5367337" cy="625028"/>
          </a:xfrm>
        </p:spPr>
        <p:txBody>
          <a:bodyPr/>
          <a:lstStyle/>
          <a:p>
            <a:r>
              <a:rPr lang="en-CA"/>
              <a:t>Sonia Struthers and Cristian O. Blidariu</a:t>
            </a:r>
            <a:br>
              <a:rPr lang="en-CA"/>
            </a:br>
            <a:r>
              <a:rPr lang="en-CA"/>
              <a:t>McCarthy Tétrault LLP</a:t>
            </a:r>
          </a:p>
        </p:txBody>
      </p:sp>
      <p:sp>
        <p:nvSpPr>
          <p:cNvPr id="10" name="Text Placeholder 9"/>
          <p:cNvSpPr>
            <a:spLocks noGrp="1"/>
          </p:cNvSpPr>
          <p:nvPr>
            <p:ph type="body" sz="quarter" idx="13"/>
          </p:nvPr>
        </p:nvSpPr>
        <p:spPr>
          <a:xfrm>
            <a:off x="5975133" y="3696665"/>
            <a:ext cx="5367337" cy="314584"/>
          </a:xfrm>
        </p:spPr>
        <p:txBody>
          <a:bodyPr/>
          <a:lstStyle/>
          <a:p>
            <a:r>
              <a:rPr lang="en-CA"/>
              <a:t>December 6, 2023</a:t>
            </a:r>
            <a:br>
              <a:rPr lang="en-CA"/>
            </a:br>
            <a:br>
              <a:rPr lang="en-CA"/>
            </a:br>
            <a:endParaRPr lang="en-CA"/>
          </a:p>
        </p:txBody>
      </p:sp>
      <p:sp>
        <p:nvSpPr>
          <p:cNvPr id="8" name="Title 7"/>
          <p:cNvSpPr>
            <a:spLocks noGrp="1"/>
          </p:cNvSpPr>
          <p:nvPr>
            <p:ph type="title"/>
          </p:nvPr>
        </p:nvSpPr>
        <p:spPr>
          <a:xfrm>
            <a:off x="5903245" y="1233484"/>
            <a:ext cx="5655878" cy="1547817"/>
          </a:xfrm>
        </p:spPr>
        <p:txBody>
          <a:bodyPr/>
          <a:lstStyle/>
          <a:p>
            <a:pPr algn="ctr"/>
            <a:r>
              <a:rPr lang="en-US" sz="1800" b="1">
                <a:solidFill>
                  <a:schemeClr val="accent1">
                    <a:lumMod val="75000"/>
                  </a:schemeClr>
                </a:solidFill>
                <a:latin typeface="+mn-lt"/>
              </a:rPr>
              <a:t>2023-2024 Compliance Priorities for Portfolio Managers: KYC, KYP and Suitability </a:t>
            </a:r>
            <a:endParaRPr lang="en-CA" sz="1800" b="1">
              <a:solidFill>
                <a:schemeClr val="accent1">
                  <a:lumMod val="75000"/>
                </a:schemeClr>
              </a:solidFill>
              <a:latin typeface="+mn-lt"/>
            </a:endParaRPr>
          </a:p>
        </p:txBody>
      </p:sp>
      <p:grpSp>
        <p:nvGrpSpPr>
          <p:cNvPr id="185" name="Group 184">
            <a:extLst>
              <a:ext uri="{FF2B5EF4-FFF2-40B4-BE49-F238E27FC236}">
                <a16:creationId xmlns:a16="http://schemas.microsoft.com/office/drawing/2014/main" id="{5CF0715D-AF53-D340-AE77-36A8D27C5ED6}"/>
              </a:ext>
            </a:extLst>
          </p:cNvPr>
          <p:cNvGrpSpPr/>
          <p:nvPr/>
        </p:nvGrpSpPr>
        <p:grpSpPr>
          <a:xfrm>
            <a:off x="7159349" y="5963150"/>
            <a:ext cx="4697689" cy="95411"/>
            <a:chOff x="1905000" y="4400551"/>
            <a:chExt cx="3751825" cy="76200"/>
          </a:xfrm>
        </p:grpSpPr>
        <p:sp>
          <p:nvSpPr>
            <p:cNvPr id="186" name="Right Triangle 185">
              <a:extLst>
                <a:ext uri="{FF2B5EF4-FFF2-40B4-BE49-F238E27FC236}">
                  <a16:creationId xmlns:a16="http://schemas.microsoft.com/office/drawing/2014/main" id="{AF1496CE-EB51-5C47-9B68-DC6D028CE23B}"/>
                </a:ext>
              </a:extLst>
            </p:cNvPr>
            <p:cNvSpPr/>
            <p:nvPr/>
          </p:nvSpPr>
          <p:spPr>
            <a:xfrm flipH="1">
              <a:off x="1905000" y="4400551"/>
              <a:ext cx="76200" cy="76200"/>
            </a:xfrm>
            <a:prstGeom prst="rtTriangle">
              <a:avLst/>
            </a:prstGeom>
            <a:solidFill>
              <a:srgbClr val="FF5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7" name="Rectangle 186">
              <a:extLst>
                <a:ext uri="{FF2B5EF4-FFF2-40B4-BE49-F238E27FC236}">
                  <a16:creationId xmlns:a16="http://schemas.microsoft.com/office/drawing/2014/main" id="{9235DD87-E6A0-9342-B68C-87D3C0ADF6BE}"/>
                </a:ext>
              </a:extLst>
            </p:cNvPr>
            <p:cNvSpPr/>
            <p:nvPr/>
          </p:nvSpPr>
          <p:spPr>
            <a:xfrm>
              <a:off x="1981200" y="4400564"/>
              <a:ext cx="3675625" cy="76187"/>
            </a:xfrm>
            <a:prstGeom prst="rect">
              <a:avLst/>
            </a:prstGeom>
            <a:solidFill>
              <a:srgbClr val="FF5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9" name="Group 4">
            <a:extLst>
              <a:ext uri="{FF2B5EF4-FFF2-40B4-BE49-F238E27FC236}">
                <a16:creationId xmlns:a16="http://schemas.microsoft.com/office/drawing/2014/main" id="{2BBB9206-0694-F749-AECE-1EEFE5395A21}"/>
              </a:ext>
            </a:extLst>
          </p:cNvPr>
          <p:cNvGrpSpPr>
            <a:grpSpLocks noChangeAspect="1"/>
          </p:cNvGrpSpPr>
          <p:nvPr/>
        </p:nvGrpSpPr>
        <p:grpSpPr>
          <a:xfrm>
            <a:off x="5957992" y="388912"/>
            <a:ext cx="1160639" cy="420530"/>
            <a:chOff x="2574" y="1711"/>
            <a:chExt cx="2150" cy="779"/>
          </a:xfrm>
          <a:solidFill>
            <a:srgbClr val="969BA0"/>
          </a:solidFill>
          <a:effectLst/>
        </p:grpSpPr>
        <p:sp>
          <p:nvSpPr>
            <p:cNvPr id="190" name="Freeform 5">
              <a:extLst>
                <a:ext uri="{FF2B5EF4-FFF2-40B4-BE49-F238E27FC236}">
                  <a16:creationId xmlns:a16="http://schemas.microsoft.com/office/drawing/2014/main" id="{F3361A9E-12E8-A745-B4D7-44100901EE13}"/>
                </a:ext>
              </a:extLst>
            </p:cNvPr>
            <p:cNvSpPr/>
            <p:nvPr/>
          </p:nvSpPr>
          <p:spPr bwMode="auto">
            <a:xfrm>
              <a:off x="4438" y="1819"/>
              <a:ext cx="286" cy="383"/>
            </a:xfrm>
            <a:custGeom>
              <a:avLst/>
              <a:gdLst>
                <a:gd name="T0" fmla="*/ 215 w 286"/>
                <a:gd name="T1" fmla="*/ 0 h 383"/>
                <a:gd name="T2" fmla="*/ 142 w 286"/>
                <a:gd name="T3" fmla="*/ 182 h 383"/>
                <a:gd name="T4" fmla="*/ 71 w 286"/>
                <a:gd name="T5" fmla="*/ 0 h 383"/>
                <a:gd name="T6" fmla="*/ 0 w 286"/>
                <a:gd name="T7" fmla="*/ 0 h 383"/>
                <a:gd name="T8" fmla="*/ 109 w 286"/>
                <a:gd name="T9" fmla="*/ 265 h 383"/>
                <a:gd name="T10" fmla="*/ 62 w 286"/>
                <a:gd name="T11" fmla="*/ 383 h 383"/>
                <a:gd name="T12" fmla="*/ 133 w 286"/>
                <a:gd name="T13" fmla="*/ 383 h 383"/>
                <a:gd name="T14" fmla="*/ 286 w 286"/>
                <a:gd name="T15" fmla="*/ 0 h 383"/>
                <a:gd name="T16" fmla="*/ 215 w 286"/>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383">
                  <a:moveTo>
                    <a:pt x="215" y="0"/>
                  </a:moveTo>
                  <a:lnTo>
                    <a:pt x="142" y="182"/>
                  </a:lnTo>
                  <a:lnTo>
                    <a:pt x="71" y="0"/>
                  </a:lnTo>
                  <a:lnTo>
                    <a:pt x="0" y="0"/>
                  </a:lnTo>
                  <a:lnTo>
                    <a:pt x="109" y="265"/>
                  </a:lnTo>
                  <a:lnTo>
                    <a:pt x="62" y="383"/>
                  </a:lnTo>
                  <a:lnTo>
                    <a:pt x="133" y="383"/>
                  </a:lnTo>
                  <a:lnTo>
                    <a:pt x="286" y="0"/>
                  </a:lnTo>
                  <a:lnTo>
                    <a:pt x="2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1" name="Freeform 6">
              <a:extLst>
                <a:ext uri="{FF2B5EF4-FFF2-40B4-BE49-F238E27FC236}">
                  <a16:creationId xmlns:a16="http://schemas.microsoft.com/office/drawing/2014/main" id="{D3CA9E05-F5F0-FD4D-A693-764B88592967}"/>
                </a:ext>
              </a:extLst>
            </p:cNvPr>
            <p:cNvSpPr>
              <a:spLocks noEditPoints="1"/>
            </p:cNvSpPr>
            <p:nvPr/>
          </p:nvSpPr>
          <p:spPr bwMode="auto">
            <a:xfrm>
              <a:off x="3505" y="2197"/>
              <a:ext cx="236" cy="293"/>
            </a:xfrm>
            <a:custGeom>
              <a:avLst/>
              <a:gdLst>
                <a:gd name="T0" fmla="*/ 76 w 100"/>
                <a:gd name="T1" fmla="*/ 120 h 124"/>
                <a:gd name="T2" fmla="*/ 75 w 100"/>
                <a:gd name="T3" fmla="*/ 107 h 124"/>
                <a:gd name="T4" fmla="*/ 39 w 100"/>
                <a:gd name="T5" fmla="*/ 124 h 124"/>
                <a:gd name="T6" fmla="*/ 0 w 100"/>
                <a:gd name="T7" fmla="*/ 86 h 124"/>
                <a:gd name="T8" fmla="*/ 9 w 100"/>
                <a:gd name="T9" fmla="*/ 62 h 124"/>
                <a:gd name="T10" fmla="*/ 48 w 100"/>
                <a:gd name="T11" fmla="*/ 47 h 124"/>
                <a:gd name="T12" fmla="*/ 74 w 100"/>
                <a:gd name="T13" fmla="*/ 47 h 124"/>
                <a:gd name="T14" fmla="*/ 74 w 100"/>
                <a:gd name="T15" fmla="*/ 46 h 124"/>
                <a:gd name="T16" fmla="*/ 50 w 100"/>
                <a:gd name="T17" fmla="*/ 23 h 124"/>
                <a:gd name="T18" fmla="*/ 19 w 100"/>
                <a:gd name="T19" fmla="*/ 38 h 124"/>
                <a:gd name="T20" fmla="*/ 4 w 100"/>
                <a:gd name="T21" fmla="*/ 21 h 124"/>
                <a:gd name="T22" fmla="*/ 51 w 100"/>
                <a:gd name="T23" fmla="*/ 0 h 124"/>
                <a:gd name="T24" fmla="*/ 89 w 100"/>
                <a:gd name="T25" fmla="*/ 13 h 124"/>
                <a:gd name="T26" fmla="*/ 100 w 100"/>
                <a:gd name="T27" fmla="*/ 59 h 124"/>
                <a:gd name="T28" fmla="*/ 100 w 100"/>
                <a:gd name="T29" fmla="*/ 120 h 124"/>
                <a:gd name="T30" fmla="*/ 76 w 100"/>
                <a:gd name="T31" fmla="*/ 120 h 124"/>
                <a:gd name="T32" fmla="*/ 58 w 100"/>
                <a:gd name="T33" fmla="*/ 67 h 124"/>
                <a:gd name="T34" fmla="*/ 27 w 100"/>
                <a:gd name="T35" fmla="*/ 85 h 124"/>
                <a:gd name="T36" fmla="*/ 45 w 100"/>
                <a:gd name="T37" fmla="*/ 102 h 124"/>
                <a:gd name="T38" fmla="*/ 66 w 100"/>
                <a:gd name="T39" fmla="*/ 93 h 124"/>
                <a:gd name="T40" fmla="*/ 74 w 100"/>
                <a:gd name="T41" fmla="*/ 75 h 124"/>
                <a:gd name="T42" fmla="*/ 74 w 100"/>
                <a:gd name="T43" fmla="*/ 67 h 124"/>
                <a:gd name="T44" fmla="*/ 58 w 100"/>
                <a:gd name="T45" fmla="*/ 6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24">
                  <a:moveTo>
                    <a:pt x="76" y="120"/>
                  </a:moveTo>
                  <a:cubicBezTo>
                    <a:pt x="75" y="107"/>
                    <a:pt x="75" y="107"/>
                    <a:pt x="75" y="107"/>
                  </a:cubicBezTo>
                  <a:cubicBezTo>
                    <a:pt x="72" y="111"/>
                    <a:pt x="61" y="124"/>
                    <a:pt x="39" y="124"/>
                  </a:cubicBezTo>
                  <a:cubicBezTo>
                    <a:pt x="19" y="124"/>
                    <a:pt x="0" y="112"/>
                    <a:pt x="0" y="86"/>
                  </a:cubicBezTo>
                  <a:cubicBezTo>
                    <a:pt x="0" y="75"/>
                    <a:pt x="4" y="67"/>
                    <a:pt x="9" y="62"/>
                  </a:cubicBezTo>
                  <a:cubicBezTo>
                    <a:pt x="20" y="50"/>
                    <a:pt x="35" y="47"/>
                    <a:pt x="48" y="47"/>
                  </a:cubicBezTo>
                  <a:cubicBezTo>
                    <a:pt x="74" y="47"/>
                    <a:pt x="74" y="47"/>
                    <a:pt x="74" y="47"/>
                  </a:cubicBezTo>
                  <a:cubicBezTo>
                    <a:pt x="74" y="46"/>
                    <a:pt x="74" y="46"/>
                    <a:pt x="74" y="46"/>
                  </a:cubicBezTo>
                  <a:cubicBezTo>
                    <a:pt x="74" y="29"/>
                    <a:pt x="64" y="23"/>
                    <a:pt x="50" y="23"/>
                  </a:cubicBezTo>
                  <a:cubicBezTo>
                    <a:pt x="32" y="23"/>
                    <a:pt x="20" y="36"/>
                    <a:pt x="19" y="38"/>
                  </a:cubicBezTo>
                  <a:cubicBezTo>
                    <a:pt x="4" y="21"/>
                    <a:pt x="4" y="21"/>
                    <a:pt x="4" y="21"/>
                  </a:cubicBezTo>
                  <a:cubicBezTo>
                    <a:pt x="5" y="20"/>
                    <a:pt x="20" y="0"/>
                    <a:pt x="51" y="0"/>
                  </a:cubicBezTo>
                  <a:cubicBezTo>
                    <a:pt x="68" y="0"/>
                    <a:pt x="80" y="4"/>
                    <a:pt x="89" y="13"/>
                  </a:cubicBezTo>
                  <a:cubicBezTo>
                    <a:pt x="100" y="25"/>
                    <a:pt x="100" y="39"/>
                    <a:pt x="100" y="59"/>
                  </a:cubicBezTo>
                  <a:cubicBezTo>
                    <a:pt x="100" y="120"/>
                    <a:pt x="100" y="120"/>
                    <a:pt x="100" y="120"/>
                  </a:cubicBezTo>
                  <a:lnTo>
                    <a:pt x="76" y="120"/>
                  </a:lnTo>
                  <a:close/>
                  <a:moveTo>
                    <a:pt x="58" y="67"/>
                  </a:moveTo>
                  <a:cubicBezTo>
                    <a:pt x="45" y="67"/>
                    <a:pt x="27" y="68"/>
                    <a:pt x="27" y="85"/>
                  </a:cubicBezTo>
                  <a:cubicBezTo>
                    <a:pt x="27" y="96"/>
                    <a:pt x="35" y="102"/>
                    <a:pt x="45" y="102"/>
                  </a:cubicBezTo>
                  <a:cubicBezTo>
                    <a:pt x="55" y="102"/>
                    <a:pt x="62" y="98"/>
                    <a:pt x="66" y="93"/>
                  </a:cubicBezTo>
                  <a:cubicBezTo>
                    <a:pt x="71" y="89"/>
                    <a:pt x="73" y="82"/>
                    <a:pt x="74" y="75"/>
                  </a:cubicBezTo>
                  <a:cubicBezTo>
                    <a:pt x="74" y="67"/>
                    <a:pt x="74" y="67"/>
                    <a:pt x="74" y="67"/>
                  </a:cubicBezTo>
                  <a:lnTo>
                    <a:pt x="58"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2" name="Freeform 7">
              <a:extLst>
                <a:ext uri="{FF2B5EF4-FFF2-40B4-BE49-F238E27FC236}">
                  <a16:creationId xmlns:a16="http://schemas.microsoft.com/office/drawing/2014/main" id="{F40E7BDC-9BC0-B346-AC49-8FF89596C950}"/>
                </a:ext>
              </a:extLst>
            </p:cNvPr>
            <p:cNvSpPr>
              <a:spLocks noEditPoints="1"/>
            </p:cNvSpPr>
            <p:nvPr/>
          </p:nvSpPr>
          <p:spPr bwMode="auto">
            <a:xfrm>
              <a:off x="3505" y="1810"/>
              <a:ext cx="236" cy="293"/>
            </a:xfrm>
            <a:custGeom>
              <a:avLst/>
              <a:gdLst>
                <a:gd name="T0" fmla="*/ 89 w 100"/>
                <a:gd name="T1" fmla="*/ 13 h 124"/>
                <a:gd name="T2" fmla="*/ 51 w 100"/>
                <a:gd name="T3" fmla="*/ 0 h 124"/>
                <a:gd name="T4" fmla="*/ 4 w 100"/>
                <a:gd name="T5" fmla="*/ 21 h 124"/>
                <a:gd name="T6" fmla="*/ 19 w 100"/>
                <a:gd name="T7" fmla="*/ 38 h 124"/>
                <a:gd name="T8" fmla="*/ 50 w 100"/>
                <a:gd name="T9" fmla="*/ 23 h 124"/>
                <a:gd name="T10" fmla="*/ 74 w 100"/>
                <a:gd name="T11" fmla="*/ 46 h 124"/>
                <a:gd name="T12" fmla="*/ 74 w 100"/>
                <a:gd name="T13" fmla="*/ 48 h 124"/>
                <a:gd name="T14" fmla="*/ 48 w 100"/>
                <a:gd name="T15" fmla="*/ 48 h 124"/>
                <a:gd name="T16" fmla="*/ 9 w 100"/>
                <a:gd name="T17" fmla="*/ 62 h 124"/>
                <a:gd name="T18" fmla="*/ 0 w 100"/>
                <a:gd name="T19" fmla="*/ 86 h 124"/>
                <a:gd name="T20" fmla="*/ 39 w 100"/>
                <a:gd name="T21" fmla="*/ 124 h 124"/>
                <a:gd name="T22" fmla="*/ 75 w 100"/>
                <a:gd name="T23" fmla="*/ 107 h 124"/>
                <a:gd name="T24" fmla="*/ 76 w 100"/>
                <a:gd name="T25" fmla="*/ 121 h 124"/>
                <a:gd name="T26" fmla="*/ 100 w 100"/>
                <a:gd name="T27" fmla="*/ 121 h 124"/>
                <a:gd name="T28" fmla="*/ 100 w 100"/>
                <a:gd name="T29" fmla="*/ 59 h 124"/>
                <a:gd name="T30" fmla="*/ 89 w 100"/>
                <a:gd name="T31" fmla="*/ 13 h 124"/>
                <a:gd name="T32" fmla="*/ 74 w 100"/>
                <a:gd name="T33" fmla="*/ 68 h 124"/>
                <a:gd name="T34" fmla="*/ 74 w 100"/>
                <a:gd name="T35" fmla="*/ 75 h 124"/>
                <a:gd name="T36" fmla="*/ 74 w 100"/>
                <a:gd name="T37" fmla="*/ 75 h 124"/>
                <a:gd name="T38" fmla="*/ 66 w 100"/>
                <a:gd name="T39" fmla="*/ 94 h 124"/>
                <a:gd name="T40" fmla="*/ 45 w 100"/>
                <a:gd name="T41" fmla="*/ 102 h 124"/>
                <a:gd name="T42" fmla="*/ 27 w 100"/>
                <a:gd name="T43" fmla="*/ 86 h 124"/>
                <a:gd name="T44" fmla="*/ 27 w 100"/>
                <a:gd name="T45" fmla="*/ 86 h 124"/>
                <a:gd name="T46" fmla="*/ 27 w 100"/>
                <a:gd name="T47" fmla="*/ 86 h 124"/>
                <a:gd name="T48" fmla="*/ 35 w 100"/>
                <a:gd name="T49" fmla="*/ 71 h 124"/>
                <a:gd name="T50" fmla="*/ 58 w 100"/>
                <a:gd name="T51" fmla="*/ 68 h 124"/>
                <a:gd name="T52" fmla="*/ 74 w 100"/>
                <a:gd name="T53" fmla="*/ 6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24">
                  <a:moveTo>
                    <a:pt x="89" y="13"/>
                  </a:moveTo>
                  <a:cubicBezTo>
                    <a:pt x="80" y="5"/>
                    <a:pt x="68" y="0"/>
                    <a:pt x="51" y="0"/>
                  </a:cubicBezTo>
                  <a:cubicBezTo>
                    <a:pt x="20" y="0"/>
                    <a:pt x="5" y="20"/>
                    <a:pt x="4" y="21"/>
                  </a:cubicBezTo>
                  <a:cubicBezTo>
                    <a:pt x="19" y="38"/>
                    <a:pt x="19" y="38"/>
                    <a:pt x="19" y="38"/>
                  </a:cubicBezTo>
                  <a:cubicBezTo>
                    <a:pt x="20" y="36"/>
                    <a:pt x="32" y="23"/>
                    <a:pt x="50" y="23"/>
                  </a:cubicBezTo>
                  <a:cubicBezTo>
                    <a:pt x="64" y="23"/>
                    <a:pt x="74" y="29"/>
                    <a:pt x="74" y="46"/>
                  </a:cubicBezTo>
                  <a:cubicBezTo>
                    <a:pt x="74" y="48"/>
                    <a:pt x="74" y="48"/>
                    <a:pt x="74" y="48"/>
                  </a:cubicBezTo>
                  <a:cubicBezTo>
                    <a:pt x="48" y="48"/>
                    <a:pt x="48" y="48"/>
                    <a:pt x="48" y="48"/>
                  </a:cubicBezTo>
                  <a:cubicBezTo>
                    <a:pt x="35" y="48"/>
                    <a:pt x="20" y="50"/>
                    <a:pt x="9" y="62"/>
                  </a:cubicBezTo>
                  <a:cubicBezTo>
                    <a:pt x="4" y="68"/>
                    <a:pt x="0" y="75"/>
                    <a:pt x="0" y="86"/>
                  </a:cubicBezTo>
                  <a:cubicBezTo>
                    <a:pt x="0" y="112"/>
                    <a:pt x="19" y="124"/>
                    <a:pt x="39" y="124"/>
                  </a:cubicBezTo>
                  <a:cubicBezTo>
                    <a:pt x="61" y="124"/>
                    <a:pt x="72" y="111"/>
                    <a:pt x="75" y="107"/>
                  </a:cubicBezTo>
                  <a:cubicBezTo>
                    <a:pt x="76" y="121"/>
                    <a:pt x="76" y="121"/>
                    <a:pt x="76" y="121"/>
                  </a:cubicBezTo>
                  <a:cubicBezTo>
                    <a:pt x="100" y="121"/>
                    <a:pt x="100" y="121"/>
                    <a:pt x="100" y="121"/>
                  </a:cubicBezTo>
                  <a:cubicBezTo>
                    <a:pt x="100" y="59"/>
                    <a:pt x="100" y="59"/>
                    <a:pt x="100" y="59"/>
                  </a:cubicBezTo>
                  <a:cubicBezTo>
                    <a:pt x="100" y="40"/>
                    <a:pt x="100" y="25"/>
                    <a:pt x="89" y="13"/>
                  </a:cubicBezTo>
                  <a:close/>
                  <a:moveTo>
                    <a:pt x="74" y="68"/>
                  </a:moveTo>
                  <a:cubicBezTo>
                    <a:pt x="74" y="75"/>
                    <a:pt x="74" y="75"/>
                    <a:pt x="74" y="75"/>
                  </a:cubicBezTo>
                  <a:cubicBezTo>
                    <a:pt x="74" y="75"/>
                    <a:pt x="74" y="75"/>
                    <a:pt x="74" y="75"/>
                  </a:cubicBezTo>
                  <a:cubicBezTo>
                    <a:pt x="73" y="84"/>
                    <a:pt x="70" y="90"/>
                    <a:pt x="66" y="94"/>
                  </a:cubicBezTo>
                  <a:cubicBezTo>
                    <a:pt x="62" y="98"/>
                    <a:pt x="55" y="102"/>
                    <a:pt x="45" y="102"/>
                  </a:cubicBezTo>
                  <a:cubicBezTo>
                    <a:pt x="35" y="102"/>
                    <a:pt x="27" y="97"/>
                    <a:pt x="27" y="86"/>
                  </a:cubicBezTo>
                  <a:cubicBezTo>
                    <a:pt x="27" y="86"/>
                    <a:pt x="27" y="86"/>
                    <a:pt x="27" y="86"/>
                  </a:cubicBezTo>
                  <a:cubicBezTo>
                    <a:pt x="27" y="86"/>
                    <a:pt x="27" y="86"/>
                    <a:pt x="27" y="86"/>
                  </a:cubicBezTo>
                  <a:cubicBezTo>
                    <a:pt x="27" y="78"/>
                    <a:pt x="30" y="74"/>
                    <a:pt x="35" y="71"/>
                  </a:cubicBezTo>
                  <a:cubicBezTo>
                    <a:pt x="41" y="68"/>
                    <a:pt x="51" y="68"/>
                    <a:pt x="58" y="68"/>
                  </a:cubicBezTo>
                  <a:cubicBezTo>
                    <a:pt x="74" y="68"/>
                    <a:pt x="74" y="68"/>
                    <a:pt x="74"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3" name="Rectangle 8">
              <a:extLst>
                <a:ext uri="{FF2B5EF4-FFF2-40B4-BE49-F238E27FC236}">
                  <a16:creationId xmlns:a16="http://schemas.microsoft.com/office/drawing/2014/main" id="{0A1D2BB2-6038-2B4A-A94D-C7EBEB64F7F5}"/>
                </a:ext>
              </a:extLst>
            </p:cNvPr>
            <p:cNvSpPr>
              <a:spLocks noChangeArrowheads="1"/>
            </p:cNvSpPr>
            <p:nvPr/>
          </p:nvSpPr>
          <p:spPr bwMode="auto">
            <a:xfrm>
              <a:off x="4048" y="2119"/>
              <a:ext cx="64" cy="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4" name="Freeform 9">
              <a:extLst>
                <a:ext uri="{FF2B5EF4-FFF2-40B4-BE49-F238E27FC236}">
                  <a16:creationId xmlns:a16="http://schemas.microsoft.com/office/drawing/2014/main" id="{1557E89B-B38F-204E-B199-155B21C1334C}"/>
                </a:ext>
              </a:extLst>
            </p:cNvPr>
            <p:cNvSpPr/>
            <p:nvPr/>
          </p:nvSpPr>
          <p:spPr bwMode="auto">
            <a:xfrm>
              <a:off x="4202" y="1711"/>
              <a:ext cx="234" cy="385"/>
            </a:xfrm>
            <a:custGeom>
              <a:avLst/>
              <a:gdLst>
                <a:gd name="T0" fmla="*/ 35 w 99"/>
                <a:gd name="T1" fmla="*/ 75 h 163"/>
                <a:gd name="T2" fmla="*/ 28 w 99"/>
                <a:gd name="T3" fmla="*/ 110 h 163"/>
                <a:gd name="T4" fmla="*/ 28 w 99"/>
                <a:gd name="T5" fmla="*/ 163 h 163"/>
                <a:gd name="T6" fmla="*/ 0 w 99"/>
                <a:gd name="T7" fmla="*/ 163 h 163"/>
                <a:gd name="T8" fmla="*/ 0 w 99"/>
                <a:gd name="T9" fmla="*/ 0 h 163"/>
                <a:gd name="T10" fmla="*/ 28 w 99"/>
                <a:gd name="T11" fmla="*/ 0 h 163"/>
                <a:gd name="T12" fmla="*/ 28 w 99"/>
                <a:gd name="T13" fmla="*/ 59 h 163"/>
                <a:gd name="T14" fmla="*/ 89 w 99"/>
                <a:gd name="T15" fmla="*/ 54 h 163"/>
                <a:gd name="T16" fmla="*/ 99 w 99"/>
                <a:gd name="T17" fmla="*/ 92 h 163"/>
                <a:gd name="T18" fmla="*/ 99 w 99"/>
                <a:gd name="T19" fmla="*/ 163 h 163"/>
                <a:gd name="T20" fmla="*/ 72 w 99"/>
                <a:gd name="T21" fmla="*/ 163 h 163"/>
                <a:gd name="T22" fmla="*/ 72 w 99"/>
                <a:gd name="T23" fmla="*/ 97 h 163"/>
                <a:gd name="T24" fmla="*/ 65 w 99"/>
                <a:gd name="T25" fmla="*/ 73 h 163"/>
                <a:gd name="T26" fmla="*/ 35 w 99"/>
                <a:gd name="T27" fmla="*/ 7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63">
                  <a:moveTo>
                    <a:pt x="35" y="75"/>
                  </a:moveTo>
                  <a:cubicBezTo>
                    <a:pt x="28" y="83"/>
                    <a:pt x="28" y="96"/>
                    <a:pt x="28" y="110"/>
                  </a:cubicBezTo>
                  <a:cubicBezTo>
                    <a:pt x="28" y="163"/>
                    <a:pt x="28" y="163"/>
                    <a:pt x="28" y="163"/>
                  </a:cubicBezTo>
                  <a:cubicBezTo>
                    <a:pt x="0" y="163"/>
                    <a:pt x="0" y="163"/>
                    <a:pt x="0" y="163"/>
                  </a:cubicBezTo>
                  <a:cubicBezTo>
                    <a:pt x="0" y="0"/>
                    <a:pt x="0" y="0"/>
                    <a:pt x="0" y="0"/>
                  </a:cubicBezTo>
                  <a:cubicBezTo>
                    <a:pt x="28" y="0"/>
                    <a:pt x="28" y="0"/>
                    <a:pt x="28" y="0"/>
                  </a:cubicBezTo>
                  <a:cubicBezTo>
                    <a:pt x="28" y="59"/>
                    <a:pt x="28" y="59"/>
                    <a:pt x="28" y="59"/>
                  </a:cubicBezTo>
                  <a:cubicBezTo>
                    <a:pt x="44" y="39"/>
                    <a:pt x="72" y="36"/>
                    <a:pt x="89" y="54"/>
                  </a:cubicBezTo>
                  <a:cubicBezTo>
                    <a:pt x="98" y="65"/>
                    <a:pt x="99" y="79"/>
                    <a:pt x="99" y="92"/>
                  </a:cubicBezTo>
                  <a:cubicBezTo>
                    <a:pt x="99" y="163"/>
                    <a:pt x="99" y="163"/>
                    <a:pt x="99" y="163"/>
                  </a:cubicBezTo>
                  <a:cubicBezTo>
                    <a:pt x="72" y="163"/>
                    <a:pt x="72" y="163"/>
                    <a:pt x="72" y="163"/>
                  </a:cubicBezTo>
                  <a:cubicBezTo>
                    <a:pt x="72" y="97"/>
                    <a:pt x="72" y="97"/>
                    <a:pt x="72" y="97"/>
                  </a:cubicBezTo>
                  <a:cubicBezTo>
                    <a:pt x="72" y="87"/>
                    <a:pt x="71" y="78"/>
                    <a:pt x="65" y="73"/>
                  </a:cubicBezTo>
                  <a:cubicBezTo>
                    <a:pt x="56" y="64"/>
                    <a:pt x="43" y="67"/>
                    <a:pt x="35"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5" name="Freeform 10">
              <a:extLst>
                <a:ext uri="{FF2B5EF4-FFF2-40B4-BE49-F238E27FC236}">
                  <a16:creationId xmlns:a16="http://schemas.microsoft.com/office/drawing/2014/main" id="{B2CA6D81-A2DB-AF4A-9896-8714581A9176}"/>
                </a:ext>
              </a:extLst>
            </p:cNvPr>
            <p:cNvSpPr/>
            <p:nvPr/>
          </p:nvSpPr>
          <p:spPr bwMode="auto">
            <a:xfrm>
              <a:off x="3777" y="1812"/>
              <a:ext cx="160" cy="284"/>
            </a:xfrm>
            <a:custGeom>
              <a:avLst/>
              <a:gdLst>
                <a:gd name="T0" fmla="*/ 27 w 68"/>
                <a:gd name="T1" fmla="*/ 23 h 120"/>
                <a:gd name="T2" fmla="*/ 26 w 68"/>
                <a:gd name="T3" fmla="*/ 3 h 120"/>
                <a:gd name="T4" fmla="*/ 0 w 68"/>
                <a:gd name="T5" fmla="*/ 3 h 120"/>
                <a:gd name="T6" fmla="*/ 0 w 68"/>
                <a:gd name="T7" fmla="*/ 120 h 120"/>
                <a:gd name="T8" fmla="*/ 28 w 68"/>
                <a:gd name="T9" fmla="*/ 120 h 120"/>
                <a:gd name="T10" fmla="*/ 28 w 68"/>
                <a:gd name="T11" fmla="*/ 70 h 120"/>
                <a:gd name="T12" fmla="*/ 39 w 68"/>
                <a:gd name="T13" fmla="*/ 36 h 120"/>
                <a:gd name="T14" fmla="*/ 68 w 68"/>
                <a:gd name="T15" fmla="*/ 28 h 120"/>
                <a:gd name="T16" fmla="*/ 68 w 68"/>
                <a:gd name="T17" fmla="*/ 1 h 120"/>
                <a:gd name="T18" fmla="*/ 27 w 68"/>
                <a:gd name="T19"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20">
                  <a:moveTo>
                    <a:pt x="27" y="23"/>
                  </a:moveTo>
                  <a:cubicBezTo>
                    <a:pt x="26" y="3"/>
                    <a:pt x="26" y="3"/>
                    <a:pt x="26" y="3"/>
                  </a:cubicBezTo>
                  <a:cubicBezTo>
                    <a:pt x="0" y="3"/>
                    <a:pt x="0" y="3"/>
                    <a:pt x="0" y="3"/>
                  </a:cubicBezTo>
                  <a:cubicBezTo>
                    <a:pt x="0" y="120"/>
                    <a:pt x="0" y="120"/>
                    <a:pt x="0" y="120"/>
                  </a:cubicBezTo>
                  <a:cubicBezTo>
                    <a:pt x="28" y="120"/>
                    <a:pt x="28" y="120"/>
                    <a:pt x="28" y="120"/>
                  </a:cubicBezTo>
                  <a:cubicBezTo>
                    <a:pt x="28" y="70"/>
                    <a:pt x="28" y="70"/>
                    <a:pt x="28" y="70"/>
                  </a:cubicBezTo>
                  <a:cubicBezTo>
                    <a:pt x="28" y="59"/>
                    <a:pt x="29" y="46"/>
                    <a:pt x="39" y="36"/>
                  </a:cubicBezTo>
                  <a:cubicBezTo>
                    <a:pt x="48" y="27"/>
                    <a:pt x="63" y="27"/>
                    <a:pt x="68" y="28"/>
                  </a:cubicBezTo>
                  <a:cubicBezTo>
                    <a:pt x="68" y="1"/>
                    <a:pt x="68" y="1"/>
                    <a:pt x="68" y="1"/>
                  </a:cubicBezTo>
                  <a:cubicBezTo>
                    <a:pt x="55" y="0"/>
                    <a:pt x="36" y="7"/>
                    <a:pt x="2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6" name="Freeform 11">
              <a:extLst>
                <a:ext uri="{FF2B5EF4-FFF2-40B4-BE49-F238E27FC236}">
                  <a16:creationId xmlns:a16="http://schemas.microsoft.com/office/drawing/2014/main" id="{AD8DCB00-123F-9946-8B88-8384A3FC986F}"/>
                </a:ext>
              </a:extLst>
            </p:cNvPr>
            <p:cNvSpPr>
              <a:spLocks noEditPoints="1"/>
            </p:cNvSpPr>
            <p:nvPr/>
          </p:nvSpPr>
          <p:spPr bwMode="auto">
            <a:xfrm>
              <a:off x="2808" y="2197"/>
              <a:ext cx="262" cy="291"/>
            </a:xfrm>
            <a:custGeom>
              <a:avLst/>
              <a:gdLst>
                <a:gd name="T0" fmla="*/ 28 w 111"/>
                <a:gd name="T1" fmla="*/ 71 h 123"/>
                <a:gd name="T2" fmla="*/ 59 w 111"/>
                <a:gd name="T3" fmla="*/ 101 h 123"/>
                <a:gd name="T4" fmla="*/ 92 w 111"/>
                <a:gd name="T5" fmla="*/ 85 h 123"/>
                <a:gd name="T6" fmla="*/ 108 w 111"/>
                <a:gd name="T7" fmla="*/ 101 h 123"/>
                <a:gd name="T8" fmla="*/ 58 w 111"/>
                <a:gd name="T9" fmla="*/ 123 h 123"/>
                <a:gd name="T10" fmla="*/ 0 w 111"/>
                <a:gd name="T11" fmla="*/ 62 h 123"/>
                <a:gd name="T12" fmla="*/ 58 w 111"/>
                <a:gd name="T13" fmla="*/ 0 h 123"/>
                <a:gd name="T14" fmla="*/ 94 w 111"/>
                <a:gd name="T15" fmla="*/ 15 h 123"/>
                <a:gd name="T16" fmla="*/ 111 w 111"/>
                <a:gd name="T17" fmla="*/ 71 h 123"/>
                <a:gd name="T18" fmla="*/ 28 w 111"/>
                <a:gd name="T19" fmla="*/ 71 h 123"/>
                <a:gd name="T20" fmla="*/ 57 w 111"/>
                <a:gd name="T21" fmla="*/ 22 h 123"/>
                <a:gd name="T22" fmla="*/ 29 w 111"/>
                <a:gd name="T23" fmla="*/ 50 h 123"/>
                <a:gd name="T24" fmla="*/ 84 w 111"/>
                <a:gd name="T25" fmla="*/ 50 h 123"/>
                <a:gd name="T26" fmla="*/ 57 w 111"/>
                <a:gd name="T27" fmla="*/ 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23">
                  <a:moveTo>
                    <a:pt x="28" y="71"/>
                  </a:moveTo>
                  <a:cubicBezTo>
                    <a:pt x="28" y="84"/>
                    <a:pt x="37" y="101"/>
                    <a:pt x="59" y="101"/>
                  </a:cubicBezTo>
                  <a:cubicBezTo>
                    <a:pt x="78" y="101"/>
                    <a:pt x="89" y="89"/>
                    <a:pt x="92" y="85"/>
                  </a:cubicBezTo>
                  <a:cubicBezTo>
                    <a:pt x="108" y="101"/>
                    <a:pt x="108" y="101"/>
                    <a:pt x="108" y="101"/>
                  </a:cubicBezTo>
                  <a:cubicBezTo>
                    <a:pt x="100" y="110"/>
                    <a:pt x="85" y="123"/>
                    <a:pt x="58" y="123"/>
                  </a:cubicBezTo>
                  <a:cubicBezTo>
                    <a:pt x="19" y="123"/>
                    <a:pt x="0" y="95"/>
                    <a:pt x="0" y="62"/>
                  </a:cubicBezTo>
                  <a:cubicBezTo>
                    <a:pt x="0" y="30"/>
                    <a:pt x="19" y="0"/>
                    <a:pt x="58" y="0"/>
                  </a:cubicBezTo>
                  <a:cubicBezTo>
                    <a:pt x="68" y="0"/>
                    <a:pt x="83" y="2"/>
                    <a:pt x="94" y="15"/>
                  </a:cubicBezTo>
                  <a:cubicBezTo>
                    <a:pt x="109" y="30"/>
                    <a:pt x="111" y="50"/>
                    <a:pt x="111" y="71"/>
                  </a:cubicBezTo>
                  <a:lnTo>
                    <a:pt x="28" y="71"/>
                  </a:lnTo>
                  <a:close/>
                  <a:moveTo>
                    <a:pt x="57" y="22"/>
                  </a:moveTo>
                  <a:cubicBezTo>
                    <a:pt x="35" y="22"/>
                    <a:pt x="29" y="43"/>
                    <a:pt x="29" y="50"/>
                  </a:cubicBezTo>
                  <a:cubicBezTo>
                    <a:pt x="84" y="50"/>
                    <a:pt x="84" y="50"/>
                    <a:pt x="84" y="50"/>
                  </a:cubicBezTo>
                  <a:cubicBezTo>
                    <a:pt x="84" y="42"/>
                    <a:pt x="78" y="22"/>
                    <a:pt x="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7" name="Freeform 12">
              <a:extLst>
                <a:ext uri="{FF2B5EF4-FFF2-40B4-BE49-F238E27FC236}">
                  <a16:creationId xmlns:a16="http://schemas.microsoft.com/office/drawing/2014/main" id="{2D16CF87-16A3-274E-BA12-B35FD5DF3DD1}"/>
                </a:ext>
              </a:extLst>
            </p:cNvPr>
            <p:cNvSpPr/>
            <p:nvPr/>
          </p:nvSpPr>
          <p:spPr bwMode="auto">
            <a:xfrm>
              <a:off x="3330" y="2193"/>
              <a:ext cx="166" cy="288"/>
            </a:xfrm>
            <a:custGeom>
              <a:avLst/>
              <a:gdLst>
                <a:gd name="T0" fmla="*/ 38 w 70"/>
                <a:gd name="T1" fmla="*/ 39 h 122"/>
                <a:gd name="T2" fmla="*/ 27 w 70"/>
                <a:gd name="T3" fmla="*/ 72 h 122"/>
                <a:gd name="T4" fmla="*/ 27 w 70"/>
                <a:gd name="T5" fmla="*/ 122 h 122"/>
                <a:gd name="T6" fmla="*/ 0 w 70"/>
                <a:gd name="T7" fmla="*/ 122 h 122"/>
                <a:gd name="T8" fmla="*/ 0 w 70"/>
                <a:gd name="T9" fmla="*/ 6 h 122"/>
                <a:gd name="T10" fmla="*/ 26 w 70"/>
                <a:gd name="T11" fmla="*/ 6 h 122"/>
                <a:gd name="T12" fmla="*/ 26 w 70"/>
                <a:gd name="T13" fmla="*/ 26 h 122"/>
                <a:gd name="T14" fmla="*/ 70 w 70"/>
                <a:gd name="T15" fmla="*/ 2 h 122"/>
                <a:gd name="T16" fmla="*/ 70 w 70"/>
                <a:gd name="T17" fmla="*/ 31 h 122"/>
                <a:gd name="T18" fmla="*/ 38 w 70"/>
                <a:gd name="T19" fmla="*/ 3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2">
                  <a:moveTo>
                    <a:pt x="38" y="39"/>
                  </a:moveTo>
                  <a:cubicBezTo>
                    <a:pt x="28" y="49"/>
                    <a:pt x="27" y="61"/>
                    <a:pt x="27" y="72"/>
                  </a:cubicBezTo>
                  <a:cubicBezTo>
                    <a:pt x="27" y="122"/>
                    <a:pt x="27" y="122"/>
                    <a:pt x="27" y="122"/>
                  </a:cubicBezTo>
                  <a:cubicBezTo>
                    <a:pt x="0" y="122"/>
                    <a:pt x="0" y="122"/>
                    <a:pt x="0" y="122"/>
                  </a:cubicBezTo>
                  <a:cubicBezTo>
                    <a:pt x="0" y="6"/>
                    <a:pt x="0" y="6"/>
                    <a:pt x="0" y="6"/>
                  </a:cubicBezTo>
                  <a:cubicBezTo>
                    <a:pt x="26" y="6"/>
                    <a:pt x="26" y="6"/>
                    <a:pt x="26" y="6"/>
                  </a:cubicBezTo>
                  <a:cubicBezTo>
                    <a:pt x="26" y="26"/>
                    <a:pt x="26" y="26"/>
                    <a:pt x="26" y="26"/>
                  </a:cubicBezTo>
                  <a:cubicBezTo>
                    <a:pt x="38" y="5"/>
                    <a:pt x="61" y="0"/>
                    <a:pt x="70" y="2"/>
                  </a:cubicBezTo>
                  <a:cubicBezTo>
                    <a:pt x="70" y="31"/>
                    <a:pt x="70" y="31"/>
                    <a:pt x="70" y="31"/>
                  </a:cubicBezTo>
                  <a:cubicBezTo>
                    <a:pt x="65" y="30"/>
                    <a:pt x="48" y="29"/>
                    <a:pt x="3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8" name="Freeform 13">
              <a:extLst>
                <a:ext uri="{FF2B5EF4-FFF2-40B4-BE49-F238E27FC236}">
                  <a16:creationId xmlns:a16="http://schemas.microsoft.com/office/drawing/2014/main" id="{B21D403D-8D55-8540-9F61-A8FEF84880B6}"/>
                </a:ext>
              </a:extLst>
            </p:cNvPr>
            <p:cNvSpPr/>
            <p:nvPr/>
          </p:nvSpPr>
          <p:spPr bwMode="auto">
            <a:xfrm>
              <a:off x="3243" y="1810"/>
              <a:ext cx="253" cy="293"/>
            </a:xfrm>
            <a:custGeom>
              <a:avLst/>
              <a:gdLst>
                <a:gd name="T0" fmla="*/ 107 w 107"/>
                <a:gd name="T1" fmla="*/ 101 h 124"/>
                <a:gd name="T2" fmla="*/ 59 w 107"/>
                <a:gd name="T3" fmla="*/ 124 h 124"/>
                <a:gd name="T4" fmla="*/ 0 w 107"/>
                <a:gd name="T5" fmla="*/ 62 h 124"/>
                <a:gd name="T6" fmla="*/ 60 w 107"/>
                <a:gd name="T7" fmla="*/ 0 h 124"/>
                <a:gd name="T8" fmla="*/ 107 w 107"/>
                <a:gd name="T9" fmla="*/ 23 h 124"/>
                <a:gd name="T10" fmla="*/ 91 w 107"/>
                <a:gd name="T11" fmla="*/ 39 h 124"/>
                <a:gd name="T12" fmla="*/ 61 w 107"/>
                <a:gd name="T13" fmla="*/ 24 h 124"/>
                <a:gd name="T14" fmla="*/ 28 w 107"/>
                <a:gd name="T15" fmla="*/ 62 h 124"/>
                <a:gd name="T16" fmla="*/ 60 w 107"/>
                <a:gd name="T17" fmla="*/ 100 h 124"/>
                <a:gd name="T18" fmla="*/ 91 w 107"/>
                <a:gd name="T19" fmla="*/ 84 h 124"/>
                <a:gd name="T20" fmla="*/ 107 w 107"/>
                <a:gd name="T21" fmla="*/ 10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24">
                  <a:moveTo>
                    <a:pt x="107" y="101"/>
                  </a:moveTo>
                  <a:cubicBezTo>
                    <a:pt x="103" y="106"/>
                    <a:pt x="89" y="124"/>
                    <a:pt x="59" y="124"/>
                  </a:cubicBezTo>
                  <a:cubicBezTo>
                    <a:pt x="20" y="124"/>
                    <a:pt x="0" y="96"/>
                    <a:pt x="0" y="62"/>
                  </a:cubicBezTo>
                  <a:cubicBezTo>
                    <a:pt x="0" y="30"/>
                    <a:pt x="19" y="0"/>
                    <a:pt x="60" y="0"/>
                  </a:cubicBezTo>
                  <a:cubicBezTo>
                    <a:pt x="92" y="0"/>
                    <a:pt x="106" y="21"/>
                    <a:pt x="107" y="23"/>
                  </a:cubicBezTo>
                  <a:cubicBezTo>
                    <a:pt x="91" y="39"/>
                    <a:pt x="91" y="39"/>
                    <a:pt x="91" y="39"/>
                  </a:cubicBezTo>
                  <a:cubicBezTo>
                    <a:pt x="89" y="37"/>
                    <a:pt x="79" y="24"/>
                    <a:pt x="61" y="24"/>
                  </a:cubicBezTo>
                  <a:cubicBezTo>
                    <a:pt x="39" y="24"/>
                    <a:pt x="28" y="43"/>
                    <a:pt x="28" y="62"/>
                  </a:cubicBezTo>
                  <a:cubicBezTo>
                    <a:pt x="28" y="82"/>
                    <a:pt x="39" y="100"/>
                    <a:pt x="60" y="100"/>
                  </a:cubicBezTo>
                  <a:cubicBezTo>
                    <a:pt x="79" y="100"/>
                    <a:pt x="89" y="87"/>
                    <a:pt x="91" y="84"/>
                  </a:cubicBezTo>
                  <a:lnTo>
                    <a:pt x="10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9" name="Freeform 14">
              <a:extLst>
                <a:ext uri="{FF2B5EF4-FFF2-40B4-BE49-F238E27FC236}">
                  <a16:creationId xmlns:a16="http://schemas.microsoft.com/office/drawing/2014/main" id="{04676A37-C30B-A34F-B891-4797AA23FA76}"/>
                </a:ext>
              </a:extLst>
            </p:cNvPr>
            <p:cNvSpPr/>
            <p:nvPr/>
          </p:nvSpPr>
          <p:spPr bwMode="auto">
            <a:xfrm>
              <a:off x="2636" y="1810"/>
              <a:ext cx="389" cy="366"/>
            </a:xfrm>
            <a:custGeom>
              <a:avLst/>
              <a:gdLst>
                <a:gd name="T0" fmla="*/ 137 w 165"/>
                <a:gd name="T1" fmla="*/ 55 h 155"/>
                <a:gd name="T2" fmla="*/ 137 w 165"/>
                <a:gd name="T3" fmla="*/ 155 h 155"/>
                <a:gd name="T4" fmla="*/ 165 w 165"/>
                <a:gd name="T5" fmla="*/ 124 h 155"/>
                <a:gd name="T6" fmla="*/ 165 w 165"/>
                <a:gd name="T7" fmla="*/ 52 h 155"/>
                <a:gd name="T8" fmla="*/ 154 w 165"/>
                <a:gd name="T9" fmla="*/ 11 h 155"/>
                <a:gd name="T10" fmla="*/ 127 w 165"/>
                <a:gd name="T11" fmla="*/ 0 h 155"/>
                <a:gd name="T12" fmla="*/ 91 w 165"/>
                <a:gd name="T13" fmla="*/ 19 h 155"/>
                <a:gd name="T14" fmla="*/ 59 w 165"/>
                <a:gd name="T15" fmla="*/ 0 h 155"/>
                <a:gd name="T16" fmla="*/ 27 w 165"/>
                <a:gd name="T17" fmla="*/ 18 h 155"/>
                <a:gd name="T18" fmla="*/ 27 w 165"/>
                <a:gd name="T19" fmla="*/ 4 h 155"/>
                <a:gd name="T20" fmla="*/ 0 w 165"/>
                <a:gd name="T21" fmla="*/ 4 h 155"/>
                <a:gd name="T22" fmla="*/ 0 w 165"/>
                <a:gd name="T23" fmla="*/ 121 h 155"/>
                <a:gd name="T24" fmla="*/ 28 w 165"/>
                <a:gd name="T25" fmla="*/ 121 h 155"/>
                <a:gd name="T26" fmla="*/ 28 w 165"/>
                <a:gd name="T27" fmla="*/ 54 h 155"/>
                <a:gd name="T28" fmla="*/ 35 w 165"/>
                <a:gd name="T29" fmla="*/ 31 h 155"/>
                <a:gd name="T30" fmla="*/ 50 w 165"/>
                <a:gd name="T31" fmla="*/ 25 h 155"/>
                <a:gd name="T32" fmla="*/ 63 w 165"/>
                <a:gd name="T33" fmla="*/ 30 h 155"/>
                <a:gd name="T34" fmla="*/ 69 w 165"/>
                <a:gd name="T35" fmla="*/ 56 h 155"/>
                <a:gd name="T36" fmla="*/ 69 w 165"/>
                <a:gd name="T37" fmla="*/ 121 h 155"/>
                <a:gd name="T38" fmla="*/ 97 w 165"/>
                <a:gd name="T39" fmla="*/ 121 h 155"/>
                <a:gd name="T40" fmla="*/ 97 w 165"/>
                <a:gd name="T41" fmla="*/ 54 h 155"/>
                <a:gd name="T42" fmla="*/ 103 w 165"/>
                <a:gd name="T43" fmla="*/ 31 h 155"/>
                <a:gd name="T44" fmla="*/ 118 w 165"/>
                <a:gd name="T45" fmla="*/ 25 h 155"/>
                <a:gd name="T46" fmla="*/ 132 w 165"/>
                <a:gd name="T47" fmla="*/ 30 h 155"/>
                <a:gd name="T48" fmla="*/ 137 w 165"/>
                <a:gd name="T49" fmla="*/ 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5">
                  <a:moveTo>
                    <a:pt x="137" y="55"/>
                  </a:moveTo>
                  <a:cubicBezTo>
                    <a:pt x="137" y="155"/>
                    <a:pt x="137" y="155"/>
                    <a:pt x="137" y="155"/>
                  </a:cubicBezTo>
                  <a:cubicBezTo>
                    <a:pt x="165" y="124"/>
                    <a:pt x="165" y="124"/>
                    <a:pt x="165" y="124"/>
                  </a:cubicBezTo>
                  <a:cubicBezTo>
                    <a:pt x="165" y="52"/>
                    <a:pt x="165" y="52"/>
                    <a:pt x="165" y="52"/>
                  </a:cubicBezTo>
                  <a:cubicBezTo>
                    <a:pt x="165" y="38"/>
                    <a:pt x="164" y="23"/>
                    <a:pt x="154" y="11"/>
                  </a:cubicBezTo>
                  <a:cubicBezTo>
                    <a:pt x="146" y="3"/>
                    <a:pt x="136" y="0"/>
                    <a:pt x="127" y="0"/>
                  </a:cubicBezTo>
                  <a:cubicBezTo>
                    <a:pt x="103" y="0"/>
                    <a:pt x="92" y="17"/>
                    <a:pt x="91" y="19"/>
                  </a:cubicBezTo>
                  <a:cubicBezTo>
                    <a:pt x="90" y="17"/>
                    <a:pt x="82" y="0"/>
                    <a:pt x="59" y="0"/>
                  </a:cubicBezTo>
                  <a:cubicBezTo>
                    <a:pt x="39" y="0"/>
                    <a:pt x="29" y="15"/>
                    <a:pt x="27" y="18"/>
                  </a:cubicBezTo>
                  <a:cubicBezTo>
                    <a:pt x="27" y="4"/>
                    <a:pt x="27" y="4"/>
                    <a:pt x="27" y="4"/>
                  </a:cubicBezTo>
                  <a:cubicBezTo>
                    <a:pt x="0" y="4"/>
                    <a:pt x="0" y="4"/>
                    <a:pt x="0" y="4"/>
                  </a:cubicBezTo>
                  <a:cubicBezTo>
                    <a:pt x="0" y="121"/>
                    <a:pt x="0" y="121"/>
                    <a:pt x="0" y="121"/>
                  </a:cubicBezTo>
                  <a:cubicBezTo>
                    <a:pt x="28" y="121"/>
                    <a:pt x="28" y="121"/>
                    <a:pt x="28" y="121"/>
                  </a:cubicBezTo>
                  <a:cubicBezTo>
                    <a:pt x="28" y="54"/>
                    <a:pt x="28" y="54"/>
                    <a:pt x="28" y="54"/>
                  </a:cubicBezTo>
                  <a:cubicBezTo>
                    <a:pt x="28" y="47"/>
                    <a:pt x="28" y="38"/>
                    <a:pt x="35" y="31"/>
                  </a:cubicBezTo>
                  <a:cubicBezTo>
                    <a:pt x="38" y="28"/>
                    <a:pt x="44" y="25"/>
                    <a:pt x="50" y="25"/>
                  </a:cubicBezTo>
                  <a:cubicBezTo>
                    <a:pt x="56" y="25"/>
                    <a:pt x="60" y="27"/>
                    <a:pt x="63" y="30"/>
                  </a:cubicBezTo>
                  <a:cubicBezTo>
                    <a:pt x="69" y="35"/>
                    <a:pt x="69" y="44"/>
                    <a:pt x="69" y="56"/>
                  </a:cubicBezTo>
                  <a:cubicBezTo>
                    <a:pt x="69" y="121"/>
                    <a:pt x="69" y="121"/>
                    <a:pt x="69" y="121"/>
                  </a:cubicBezTo>
                  <a:cubicBezTo>
                    <a:pt x="97" y="121"/>
                    <a:pt x="97" y="121"/>
                    <a:pt x="97" y="121"/>
                  </a:cubicBezTo>
                  <a:cubicBezTo>
                    <a:pt x="97" y="54"/>
                    <a:pt x="97" y="54"/>
                    <a:pt x="97" y="54"/>
                  </a:cubicBezTo>
                  <a:cubicBezTo>
                    <a:pt x="97" y="47"/>
                    <a:pt x="97" y="38"/>
                    <a:pt x="103" y="31"/>
                  </a:cubicBezTo>
                  <a:cubicBezTo>
                    <a:pt x="107" y="28"/>
                    <a:pt x="112" y="25"/>
                    <a:pt x="118" y="25"/>
                  </a:cubicBezTo>
                  <a:cubicBezTo>
                    <a:pt x="124" y="25"/>
                    <a:pt x="129" y="27"/>
                    <a:pt x="132" y="30"/>
                  </a:cubicBezTo>
                  <a:cubicBezTo>
                    <a:pt x="137" y="35"/>
                    <a:pt x="137" y="45"/>
                    <a:pt x="13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0" name="Freeform 15">
              <a:extLst>
                <a:ext uri="{FF2B5EF4-FFF2-40B4-BE49-F238E27FC236}">
                  <a16:creationId xmlns:a16="http://schemas.microsoft.com/office/drawing/2014/main" id="{A8C5D269-D300-1F44-A5ED-3AE217441412}"/>
                </a:ext>
              </a:extLst>
            </p:cNvPr>
            <p:cNvSpPr/>
            <p:nvPr/>
          </p:nvSpPr>
          <p:spPr bwMode="auto">
            <a:xfrm>
              <a:off x="3042" y="1815"/>
              <a:ext cx="191" cy="217"/>
            </a:xfrm>
            <a:custGeom>
              <a:avLst/>
              <a:gdLst>
                <a:gd name="T0" fmla="*/ 67 w 81"/>
                <a:gd name="T1" fmla="*/ 60 h 92"/>
                <a:gd name="T2" fmla="*/ 45 w 81"/>
                <a:gd name="T3" fmla="*/ 72 h 92"/>
                <a:gd name="T4" fmla="*/ 23 w 81"/>
                <a:gd name="T5" fmla="*/ 47 h 92"/>
                <a:gd name="T6" fmla="*/ 45 w 81"/>
                <a:gd name="T7" fmla="*/ 21 h 92"/>
                <a:gd name="T8" fmla="*/ 65 w 81"/>
                <a:gd name="T9" fmla="*/ 31 h 92"/>
                <a:gd name="T10" fmla="*/ 66 w 81"/>
                <a:gd name="T11" fmla="*/ 32 h 92"/>
                <a:gd name="T12" fmla="*/ 81 w 81"/>
                <a:gd name="T13" fmla="*/ 19 h 92"/>
                <a:gd name="T14" fmla="*/ 80 w 81"/>
                <a:gd name="T15" fmla="*/ 17 h 92"/>
                <a:gd name="T16" fmla="*/ 44 w 81"/>
                <a:gd name="T17" fmla="*/ 0 h 92"/>
                <a:gd name="T18" fmla="*/ 0 w 81"/>
                <a:gd name="T19" fmla="*/ 46 h 92"/>
                <a:gd name="T20" fmla="*/ 44 w 81"/>
                <a:gd name="T21" fmla="*/ 92 h 92"/>
                <a:gd name="T22" fmla="*/ 80 w 81"/>
                <a:gd name="T23" fmla="*/ 74 h 92"/>
                <a:gd name="T24" fmla="*/ 67 w 81"/>
                <a:gd name="T25"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2">
                  <a:moveTo>
                    <a:pt x="67" y="60"/>
                  </a:moveTo>
                  <a:cubicBezTo>
                    <a:pt x="67" y="60"/>
                    <a:pt x="59" y="72"/>
                    <a:pt x="45" y="72"/>
                  </a:cubicBezTo>
                  <a:cubicBezTo>
                    <a:pt x="29" y="72"/>
                    <a:pt x="23" y="58"/>
                    <a:pt x="23" y="47"/>
                  </a:cubicBezTo>
                  <a:cubicBezTo>
                    <a:pt x="23" y="34"/>
                    <a:pt x="30" y="21"/>
                    <a:pt x="45" y="21"/>
                  </a:cubicBezTo>
                  <a:cubicBezTo>
                    <a:pt x="57" y="21"/>
                    <a:pt x="65" y="31"/>
                    <a:pt x="65" y="31"/>
                  </a:cubicBezTo>
                  <a:cubicBezTo>
                    <a:pt x="66" y="32"/>
                    <a:pt x="66" y="32"/>
                    <a:pt x="66" y="32"/>
                  </a:cubicBezTo>
                  <a:cubicBezTo>
                    <a:pt x="81" y="19"/>
                    <a:pt x="81" y="19"/>
                    <a:pt x="81" y="19"/>
                  </a:cubicBezTo>
                  <a:cubicBezTo>
                    <a:pt x="80" y="17"/>
                    <a:pt x="80" y="17"/>
                    <a:pt x="80" y="17"/>
                  </a:cubicBezTo>
                  <a:cubicBezTo>
                    <a:pt x="79" y="16"/>
                    <a:pt x="68" y="0"/>
                    <a:pt x="44" y="0"/>
                  </a:cubicBezTo>
                  <a:cubicBezTo>
                    <a:pt x="14" y="0"/>
                    <a:pt x="0" y="23"/>
                    <a:pt x="0" y="46"/>
                  </a:cubicBezTo>
                  <a:cubicBezTo>
                    <a:pt x="0" y="72"/>
                    <a:pt x="15" y="92"/>
                    <a:pt x="44" y="92"/>
                  </a:cubicBezTo>
                  <a:cubicBezTo>
                    <a:pt x="70" y="92"/>
                    <a:pt x="80" y="74"/>
                    <a:pt x="80" y="74"/>
                  </a:cubicBezTo>
                  <a:lnTo>
                    <a:pt x="6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1" name="Freeform 16">
              <a:extLst>
                <a:ext uri="{FF2B5EF4-FFF2-40B4-BE49-F238E27FC236}">
                  <a16:creationId xmlns:a16="http://schemas.microsoft.com/office/drawing/2014/main" id="{FA3B1023-7DA3-5E47-AADD-4A7E7EB2A55B}"/>
                </a:ext>
              </a:extLst>
            </p:cNvPr>
            <p:cNvSpPr/>
            <p:nvPr/>
          </p:nvSpPr>
          <p:spPr bwMode="auto">
            <a:xfrm>
              <a:off x="3777" y="2207"/>
              <a:ext cx="229" cy="283"/>
            </a:xfrm>
            <a:custGeom>
              <a:avLst/>
              <a:gdLst>
                <a:gd name="T0" fmla="*/ 72 w 97"/>
                <a:gd name="T1" fmla="*/ 116 h 120"/>
                <a:gd name="T2" fmla="*/ 71 w 97"/>
                <a:gd name="T3" fmla="*/ 102 h 120"/>
                <a:gd name="T4" fmla="*/ 38 w 97"/>
                <a:gd name="T5" fmla="*/ 120 h 120"/>
                <a:gd name="T6" fmla="*/ 11 w 97"/>
                <a:gd name="T7" fmla="*/ 109 h 120"/>
                <a:gd name="T8" fmla="*/ 0 w 97"/>
                <a:gd name="T9" fmla="*/ 71 h 120"/>
                <a:gd name="T10" fmla="*/ 0 w 97"/>
                <a:gd name="T11" fmla="*/ 0 h 120"/>
                <a:gd name="T12" fmla="*/ 28 w 97"/>
                <a:gd name="T13" fmla="*/ 0 h 120"/>
                <a:gd name="T14" fmla="*/ 28 w 97"/>
                <a:gd name="T15" fmla="*/ 69 h 120"/>
                <a:gd name="T16" fmla="*/ 33 w 97"/>
                <a:gd name="T17" fmla="*/ 90 h 120"/>
                <a:gd name="T18" fmla="*/ 47 w 97"/>
                <a:gd name="T19" fmla="*/ 96 h 120"/>
                <a:gd name="T20" fmla="*/ 63 w 97"/>
                <a:gd name="T21" fmla="*/ 89 h 120"/>
                <a:gd name="T22" fmla="*/ 69 w 97"/>
                <a:gd name="T23" fmla="*/ 65 h 120"/>
                <a:gd name="T24" fmla="*/ 70 w 97"/>
                <a:gd name="T25" fmla="*/ 53 h 120"/>
                <a:gd name="T26" fmla="*/ 70 w 97"/>
                <a:gd name="T27" fmla="*/ 0 h 120"/>
                <a:gd name="T28" fmla="*/ 97 w 97"/>
                <a:gd name="T29" fmla="*/ 0 h 120"/>
                <a:gd name="T30" fmla="*/ 97 w 97"/>
                <a:gd name="T31" fmla="*/ 116 h 120"/>
                <a:gd name="T32" fmla="*/ 72 w 97"/>
                <a:gd name="T3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120">
                  <a:moveTo>
                    <a:pt x="72" y="116"/>
                  </a:moveTo>
                  <a:cubicBezTo>
                    <a:pt x="71" y="102"/>
                    <a:pt x="71" y="102"/>
                    <a:pt x="71" y="102"/>
                  </a:cubicBezTo>
                  <a:cubicBezTo>
                    <a:pt x="70" y="103"/>
                    <a:pt x="60" y="120"/>
                    <a:pt x="38" y="120"/>
                  </a:cubicBezTo>
                  <a:cubicBezTo>
                    <a:pt x="26" y="120"/>
                    <a:pt x="17" y="116"/>
                    <a:pt x="11" y="109"/>
                  </a:cubicBezTo>
                  <a:cubicBezTo>
                    <a:pt x="1" y="99"/>
                    <a:pt x="0" y="86"/>
                    <a:pt x="0" y="71"/>
                  </a:cubicBezTo>
                  <a:cubicBezTo>
                    <a:pt x="0" y="0"/>
                    <a:pt x="0" y="0"/>
                    <a:pt x="0" y="0"/>
                  </a:cubicBezTo>
                  <a:cubicBezTo>
                    <a:pt x="28" y="0"/>
                    <a:pt x="28" y="0"/>
                    <a:pt x="28" y="0"/>
                  </a:cubicBezTo>
                  <a:cubicBezTo>
                    <a:pt x="28" y="69"/>
                    <a:pt x="28" y="69"/>
                    <a:pt x="28" y="69"/>
                  </a:cubicBezTo>
                  <a:cubicBezTo>
                    <a:pt x="28" y="78"/>
                    <a:pt x="28" y="85"/>
                    <a:pt x="33" y="90"/>
                  </a:cubicBezTo>
                  <a:cubicBezTo>
                    <a:pt x="36" y="94"/>
                    <a:pt x="41" y="96"/>
                    <a:pt x="47" y="96"/>
                  </a:cubicBezTo>
                  <a:cubicBezTo>
                    <a:pt x="52" y="96"/>
                    <a:pt x="58" y="94"/>
                    <a:pt x="63" y="89"/>
                  </a:cubicBezTo>
                  <a:cubicBezTo>
                    <a:pt x="68" y="83"/>
                    <a:pt x="69" y="75"/>
                    <a:pt x="69" y="65"/>
                  </a:cubicBezTo>
                  <a:cubicBezTo>
                    <a:pt x="70" y="61"/>
                    <a:pt x="70" y="57"/>
                    <a:pt x="70" y="53"/>
                  </a:cubicBezTo>
                  <a:cubicBezTo>
                    <a:pt x="70" y="0"/>
                    <a:pt x="70" y="0"/>
                    <a:pt x="70" y="0"/>
                  </a:cubicBezTo>
                  <a:cubicBezTo>
                    <a:pt x="97" y="0"/>
                    <a:pt x="97" y="0"/>
                    <a:pt x="97" y="0"/>
                  </a:cubicBezTo>
                  <a:cubicBezTo>
                    <a:pt x="97" y="116"/>
                    <a:pt x="97" y="116"/>
                    <a:pt x="97" y="116"/>
                  </a:cubicBezTo>
                  <a:lnTo>
                    <a:pt x="7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2" name="Freeform 17">
              <a:extLst>
                <a:ext uri="{FF2B5EF4-FFF2-40B4-BE49-F238E27FC236}">
                  <a16:creationId xmlns:a16="http://schemas.microsoft.com/office/drawing/2014/main" id="{1CFFA148-41F4-0443-AA0A-A5A9FBD1AB9A}"/>
                </a:ext>
              </a:extLst>
            </p:cNvPr>
            <p:cNvSpPr/>
            <p:nvPr/>
          </p:nvSpPr>
          <p:spPr bwMode="auto">
            <a:xfrm>
              <a:off x="3954" y="1732"/>
              <a:ext cx="227" cy="371"/>
            </a:xfrm>
            <a:custGeom>
              <a:avLst/>
              <a:gdLst>
                <a:gd name="T0" fmla="*/ 67 w 96"/>
                <a:gd name="T1" fmla="*/ 157 h 157"/>
                <a:gd name="T2" fmla="*/ 38 w 96"/>
                <a:gd name="T3" fmla="*/ 147 h 157"/>
                <a:gd name="T4" fmla="*/ 26 w 96"/>
                <a:gd name="T5" fmla="*/ 112 h 157"/>
                <a:gd name="T6" fmla="*/ 26 w 96"/>
                <a:gd name="T7" fmla="*/ 61 h 157"/>
                <a:gd name="T8" fmla="*/ 0 w 96"/>
                <a:gd name="T9" fmla="*/ 61 h 157"/>
                <a:gd name="T10" fmla="*/ 0 w 96"/>
                <a:gd name="T11" fmla="*/ 35 h 157"/>
                <a:gd name="T12" fmla="*/ 26 w 96"/>
                <a:gd name="T13" fmla="*/ 35 h 157"/>
                <a:gd name="T14" fmla="*/ 26 w 96"/>
                <a:gd name="T15" fmla="*/ 0 h 157"/>
                <a:gd name="T16" fmla="*/ 54 w 96"/>
                <a:gd name="T17" fmla="*/ 0 h 157"/>
                <a:gd name="T18" fmla="*/ 54 w 96"/>
                <a:gd name="T19" fmla="*/ 35 h 157"/>
                <a:gd name="T20" fmla="*/ 90 w 96"/>
                <a:gd name="T21" fmla="*/ 35 h 157"/>
                <a:gd name="T22" fmla="*/ 90 w 96"/>
                <a:gd name="T23" fmla="*/ 61 h 157"/>
                <a:gd name="T24" fmla="*/ 54 w 96"/>
                <a:gd name="T25" fmla="*/ 61 h 157"/>
                <a:gd name="T26" fmla="*/ 54 w 96"/>
                <a:gd name="T27" fmla="*/ 104 h 157"/>
                <a:gd name="T28" fmla="*/ 73 w 96"/>
                <a:gd name="T29" fmla="*/ 132 h 157"/>
                <a:gd name="T30" fmla="*/ 89 w 96"/>
                <a:gd name="T31" fmla="*/ 129 h 157"/>
                <a:gd name="T32" fmla="*/ 96 w 96"/>
                <a:gd name="T33" fmla="*/ 151 h 157"/>
                <a:gd name="T34" fmla="*/ 67 w 96"/>
                <a:gd name="T3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7">
                  <a:moveTo>
                    <a:pt x="67" y="157"/>
                  </a:moveTo>
                  <a:cubicBezTo>
                    <a:pt x="56" y="157"/>
                    <a:pt x="46" y="155"/>
                    <a:pt x="38" y="147"/>
                  </a:cubicBezTo>
                  <a:cubicBezTo>
                    <a:pt x="29" y="138"/>
                    <a:pt x="26" y="128"/>
                    <a:pt x="26" y="112"/>
                  </a:cubicBezTo>
                  <a:cubicBezTo>
                    <a:pt x="26" y="61"/>
                    <a:pt x="26" y="61"/>
                    <a:pt x="26" y="61"/>
                  </a:cubicBezTo>
                  <a:cubicBezTo>
                    <a:pt x="0" y="61"/>
                    <a:pt x="0" y="61"/>
                    <a:pt x="0" y="61"/>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0" y="35"/>
                    <a:pt x="90" y="35"/>
                    <a:pt x="90" y="35"/>
                  </a:cubicBezTo>
                  <a:cubicBezTo>
                    <a:pt x="90" y="61"/>
                    <a:pt x="90" y="61"/>
                    <a:pt x="90" y="61"/>
                  </a:cubicBezTo>
                  <a:cubicBezTo>
                    <a:pt x="54" y="61"/>
                    <a:pt x="54" y="61"/>
                    <a:pt x="54" y="61"/>
                  </a:cubicBezTo>
                  <a:cubicBezTo>
                    <a:pt x="54" y="104"/>
                    <a:pt x="54" y="104"/>
                    <a:pt x="54" y="104"/>
                  </a:cubicBezTo>
                  <a:cubicBezTo>
                    <a:pt x="54" y="121"/>
                    <a:pt x="56" y="132"/>
                    <a:pt x="73" y="132"/>
                  </a:cubicBezTo>
                  <a:cubicBezTo>
                    <a:pt x="81" y="132"/>
                    <a:pt x="87" y="130"/>
                    <a:pt x="89" y="129"/>
                  </a:cubicBezTo>
                  <a:cubicBezTo>
                    <a:pt x="96" y="151"/>
                    <a:pt x="96" y="151"/>
                    <a:pt x="96" y="151"/>
                  </a:cubicBezTo>
                  <a:cubicBezTo>
                    <a:pt x="94" y="151"/>
                    <a:pt x="84" y="157"/>
                    <a:pt x="67"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3" name="Freeform 18">
              <a:extLst>
                <a:ext uri="{FF2B5EF4-FFF2-40B4-BE49-F238E27FC236}">
                  <a16:creationId xmlns:a16="http://schemas.microsoft.com/office/drawing/2014/main" id="{82C6677B-F6C7-364A-BEE9-0017EEA71E06}"/>
                </a:ext>
              </a:extLst>
            </p:cNvPr>
            <p:cNvSpPr/>
            <p:nvPr/>
          </p:nvSpPr>
          <p:spPr bwMode="auto">
            <a:xfrm>
              <a:off x="2574" y="2119"/>
              <a:ext cx="227" cy="369"/>
            </a:xfrm>
            <a:custGeom>
              <a:avLst/>
              <a:gdLst>
                <a:gd name="T0" fmla="*/ 68 w 96"/>
                <a:gd name="T1" fmla="*/ 156 h 156"/>
                <a:gd name="T2" fmla="*/ 38 w 96"/>
                <a:gd name="T3" fmla="*/ 147 h 156"/>
                <a:gd name="T4" fmla="*/ 26 w 96"/>
                <a:gd name="T5" fmla="*/ 111 h 156"/>
                <a:gd name="T6" fmla="*/ 26 w 96"/>
                <a:gd name="T7" fmla="*/ 60 h 156"/>
                <a:gd name="T8" fmla="*/ 0 w 96"/>
                <a:gd name="T9" fmla="*/ 60 h 156"/>
                <a:gd name="T10" fmla="*/ 0 w 96"/>
                <a:gd name="T11" fmla="*/ 35 h 156"/>
                <a:gd name="T12" fmla="*/ 26 w 96"/>
                <a:gd name="T13" fmla="*/ 35 h 156"/>
                <a:gd name="T14" fmla="*/ 26 w 96"/>
                <a:gd name="T15" fmla="*/ 0 h 156"/>
                <a:gd name="T16" fmla="*/ 54 w 96"/>
                <a:gd name="T17" fmla="*/ 0 h 156"/>
                <a:gd name="T18" fmla="*/ 54 w 96"/>
                <a:gd name="T19" fmla="*/ 35 h 156"/>
                <a:gd name="T20" fmla="*/ 91 w 96"/>
                <a:gd name="T21" fmla="*/ 35 h 156"/>
                <a:gd name="T22" fmla="*/ 91 w 96"/>
                <a:gd name="T23" fmla="*/ 60 h 156"/>
                <a:gd name="T24" fmla="*/ 54 w 96"/>
                <a:gd name="T25" fmla="*/ 60 h 156"/>
                <a:gd name="T26" fmla="*/ 54 w 96"/>
                <a:gd name="T27" fmla="*/ 104 h 156"/>
                <a:gd name="T28" fmla="*/ 73 w 96"/>
                <a:gd name="T29" fmla="*/ 132 h 156"/>
                <a:gd name="T30" fmla="*/ 89 w 96"/>
                <a:gd name="T31" fmla="*/ 129 h 156"/>
                <a:gd name="T32" fmla="*/ 96 w 96"/>
                <a:gd name="T33" fmla="*/ 150 h 156"/>
                <a:gd name="T34" fmla="*/ 68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8" y="156"/>
                  </a:moveTo>
                  <a:cubicBezTo>
                    <a:pt x="57" y="156"/>
                    <a:pt x="47" y="155"/>
                    <a:pt x="38" y="147"/>
                  </a:cubicBezTo>
                  <a:cubicBezTo>
                    <a:pt x="29" y="138"/>
                    <a:pt x="26" y="128"/>
                    <a:pt x="26" y="111"/>
                  </a:cubicBezTo>
                  <a:cubicBezTo>
                    <a:pt x="26" y="60"/>
                    <a:pt x="26" y="60"/>
                    <a:pt x="26" y="60"/>
                  </a:cubicBezTo>
                  <a:cubicBezTo>
                    <a:pt x="0" y="60"/>
                    <a:pt x="0" y="60"/>
                    <a:pt x="0" y="60"/>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1" y="35"/>
                    <a:pt x="91" y="35"/>
                    <a:pt x="91" y="35"/>
                  </a:cubicBezTo>
                  <a:cubicBezTo>
                    <a:pt x="91" y="60"/>
                    <a:pt x="91" y="60"/>
                    <a:pt x="91" y="60"/>
                  </a:cubicBezTo>
                  <a:cubicBezTo>
                    <a:pt x="54" y="60"/>
                    <a:pt x="54" y="60"/>
                    <a:pt x="54" y="60"/>
                  </a:cubicBezTo>
                  <a:cubicBezTo>
                    <a:pt x="54" y="104"/>
                    <a:pt x="54" y="104"/>
                    <a:pt x="54" y="104"/>
                  </a:cubicBezTo>
                  <a:cubicBezTo>
                    <a:pt x="54" y="121"/>
                    <a:pt x="56" y="132"/>
                    <a:pt x="73" y="132"/>
                  </a:cubicBezTo>
                  <a:cubicBezTo>
                    <a:pt x="81" y="132"/>
                    <a:pt x="88" y="129"/>
                    <a:pt x="89" y="129"/>
                  </a:cubicBezTo>
                  <a:cubicBezTo>
                    <a:pt x="96" y="150"/>
                    <a:pt x="96" y="150"/>
                    <a:pt x="96" y="150"/>
                  </a:cubicBezTo>
                  <a:cubicBezTo>
                    <a:pt x="94" y="151"/>
                    <a:pt x="84" y="156"/>
                    <a:pt x="6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4" name="Freeform 19">
              <a:extLst>
                <a:ext uri="{FF2B5EF4-FFF2-40B4-BE49-F238E27FC236}">
                  <a16:creationId xmlns:a16="http://schemas.microsoft.com/office/drawing/2014/main" id="{32FEDDAB-3663-AF4B-887F-24B7B9FA66B2}"/>
                </a:ext>
              </a:extLst>
            </p:cNvPr>
            <p:cNvSpPr/>
            <p:nvPr/>
          </p:nvSpPr>
          <p:spPr bwMode="auto">
            <a:xfrm>
              <a:off x="3077" y="2119"/>
              <a:ext cx="227" cy="369"/>
            </a:xfrm>
            <a:custGeom>
              <a:avLst/>
              <a:gdLst>
                <a:gd name="T0" fmla="*/ 68 w 96"/>
                <a:gd name="T1" fmla="*/ 156 h 156"/>
                <a:gd name="T2" fmla="*/ 38 w 96"/>
                <a:gd name="T3" fmla="*/ 147 h 156"/>
                <a:gd name="T4" fmla="*/ 27 w 96"/>
                <a:gd name="T5" fmla="*/ 111 h 156"/>
                <a:gd name="T6" fmla="*/ 27 w 96"/>
                <a:gd name="T7" fmla="*/ 60 h 156"/>
                <a:gd name="T8" fmla="*/ 0 w 96"/>
                <a:gd name="T9" fmla="*/ 60 h 156"/>
                <a:gd name="T10" fmla="*/ 0 w 96"/>
                <a:gd name="T11" fmla="*/ 35 h 156"/>
                <a:gd name="T12" fmla="*/ 27 w 96"/>
                <a:gd name="T13" fmla="*/ 35 h 156"/>
                <a:gd name="T14" fmla="*/ 27 w 96"/>
                <a:gd name="T15" fmla="*/ 0 h 156"/>
                <a:gd name="T16" fmla="*/ 54 w 96"/>
                <a:gd name="T17" fmla="*/ 0 h 156"/>
                <a:gd name="T18" fmla="*/ 54 w 96"/>
                <a:gd name="T19" fmla="*/ 35 h 156"/>
                <a:gd name="T20" fmla="*/ 91 w 96"/>
                <a:gd name="T21" fmla="*/ 35 h 156"/>
                <a:gd name="T22" fmla="*/ 91 w 96"/>
                <a:gd name="T23" fmla="*/ 60 h 156"/>
                <a:gd name="T24" fmla="*/ 54 w 96"/>
                <a:gd name="T25" fmla="*/ 60 h 156"/>
                <a:gd name="T26" fmla="*/ 54 w 96"/>
                <a:gd name="T27" fmla="*/ 104 h 156"/>
                <a:gd name="T28" fmla="*/ 73 w 96"/>
                <a:gd name="T29" fmla="*/ 132 h 156"/>
                <a:gd name="T30" fmla="*/ 89 w 96"/>
                <a:gd name="T31" fmla="*/ 129 h 156"/>
                <a:gd name="T32" fmla="*/ 96 w 96"/>
                <a:gd name="T33" fmla="*/ 150 h 156"/>
                <a:gd name="T34" fmla="*/ 68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8" y="156"/>
                  </a:moveTo>
                  <a:cubicBezTo>
                    <a:pt x="57" y="156"/>
                    <a:pt x="47" y="155"/>
                    <a:pt x="38" y="147"/>
                  </a:cubicBezTo>
                  <a:cubicBezTo>
                    <a:pt x="29" y="138"/>
                    <a:pt x="27" y="128"/>
                    <a:pt x="27" y="111"/>
                  </a:cubicBezTo>
                  <a:cubicBezTo>
                    <a:pt x="27" y="60"/>
                    <a:pt x="27" y="60"/>
                    <a:pt x="27" y="60"/>
                  </a:cubicBezTo>
                  <a:cubicBezTo>
                    <a:pt x="0" y="60"/>
                    <a:pt x="0" y="60"/>
                    <a:pt x="0" y="60"/>
                  </a:cubicBezTo>
                  <a:cubicBezTo>
                    <a:pt x="0" y="35"/>
                    <a:pt x="0" y="35"/>
                    <a:pt x="0" y="35"/>
                  </a:cubicBezTo>
                  <a:cubicBezTo>
                    <a:pt x="27" y="35"/>
                    <a:pt x="27" y="35"/>
                    <a:pt x="27" y="35"/>
                  </a:cubicBezTo>
                  <a:cubicBezTo>
                    <a:pt x="27" y="0"/>
                    <a:pt x="27" y="0"/>
                    <a:pt x="27" y="0"/>
                  </a:cubicBezTo>
                  <a:cubicBezTo>
                    <a:pt x="54" y="0"/>
                    <a:pt x="54" y="0"/>
                    <a:pt x="54" y="0"/>
                  </a:cubicBezTo>
                  <a:cubicBezTo>
                    <a:pt x="54" y="35"/>
                    <a:pt x="54" y="35"/>
                    <a:pt x="54" y="35"/>
                  </a:cubicBezTo>
                  <a:cubicBezTo>
                    <a:pt x="91" y="35"/>
                    <a:pt x="91" y="35"/>
                    <a:pt x="91" y="35"/>
                  </a:cubicBezTo>
                  <a:cubicBezTo>
                    <a:pt x="91" y="60"/>
                    <a:pt x="91" y="60"/>
                    <a:pt x="91" y="60"/>
                  </a:cubicBezTo>
                  <a:cubicBezTo>
                    <a:pt x="54" y="60"/>
                    <a:pt x="54" y="60"/>
                    <a:pt x="54" y="60"/>
                  </a:cubicBezTo>
                  <a:cubicBezTo>
                    <a:pt x="54" y="104"/>
                    <a:pt x="54" y="104"/>
                    <a:pt x="54" y="104"/>
                  </a:cubicBezTo>
                  <a:cubicBezTo>
                    <a:pt x="54" y="121"/>
                    <a:pt x="56" y="132"/>
                    <a:pt x="73" y="132"/>
                  </a:cubicBezTo>
                  <a:cubicBezTo>
                    <a:pt x="81" y="132"/>
                    <a:pt x="88" y="129"/>
                    <a:pt x="89" y="129"/>
                  </a:cubicBezTo>
                  <a:cubicBezTo>
                    <a:pt x="96" y="150"/>
                    <a:pt x="96" y="150"/>
                    <a:pt x="96" y="150"/>
                  </a:cubicBezTo>
                  <a:cubicBezTo>
                    <a:pt x="95" y="151"/>
                    <a:pt x="84" y="156"/>
                    <a:pt x="6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5" name="Freeform 20">
              <a:extLst>
                <a:ext uri="{FF2B5EF4-FFF2-40B4-BE49-F238E27FC236}">
                  <a16:creationId xmlns:a16="http://schemas.microsoft.com/office/drawing/2014/main" id="{7FDCBC7B-2033-8A4C-9F46-2C685FC5A259}"/>
                </a:ext>
              </a:extLst>
            </p:cNvPr>
            <p:cNvSpPr/>
            <p:nvPr/>
          </p:nvSpPr>
          <p:spPr bwMode="auto">
            <a:xfrm>
              <a:off x="4141" y="2119"/>
              <a:ext cx="226" cy="369"/>
            </a:xfrm>
            <a:custGeom>
              <a:avLst/>
              <a:gdLst>
                <a:gd name="T0" fmla="*/ 67 w 96"/>
                <a:gd name="T1" fmla="*/ 156 h 156"/>
                <a:gd name="T2" fmla="*/ 38 w 96"/>
                <a:gd name="T3" fmla="*/ 147 h 156"/>
                <a:gd name="T4" fmla="*/ 26 w 96"/>
                <a:gd name="T5" fmla="*/ 111 h 156"/>
                <a:gd name="T6" fmla="*/ 26 w 96"/>
                <a:gd name="T7" fmla="*/ 60 h 156"/>
                <a:gd name="T8" fmla="*/ 0 w 96"/>
                <a:gd name="T9" fmla="*/ 60 h 156"/>
                <a:gd name="T10" fmla="*/ 0 w 96"/>
                <a:gd name="T11" fmla="*/ 35 h 156"/>
                <a:gd name="T12" fmla="*/ 26 w 96"/>
                <a:gd name="T13" fmla="*/ 35 h 156"/>
                <a:gd name="T14" fmla="*/ 26 w 96"/>
                <a:gd name="T15" fmla="*/ 0 h 156"/>
                <a:gd name="T16" fmla="*/ 54 w 96"/>
                <a:gd name="T17" fmla="*/ 0 h 156"/>
                <a:gd name="T18" fmla="*/ 54 w 96"/>
                <a:gd name="T19" fmla="*/ 35 h 156"/>
                <a:gd name="T20" fmla="*/ 90 w 96"/>
                <a:gd name="T21" fmla="*/ 35 h 156"/>
                <a:gd name="T22" fmla="*/ 90 w 96"/>
                <a:gd name="T23" fmla="*/ 60 h 156"/>
                <a:gd name="T24" fmla="*/ 54 w 96"/>
                <a:gd name="T25" fmla="*/ 60 h 156"/>
                <a:gd name="T26" fmla="*/ 54 w 96"/>
                <a:gd name="T27" fmla="*/ 104 h 156"/>
                <a:gd name="T28" fmla="*/ 73 w 96"/>
                <a:gd name="T29" fmla="*/ 132 h 156"/>
                <a:gd name="T30" fmla="*/ 88 w 96"/>
                <a:gd name="T31" fmla="*/ 129 h 156"/>
                <a:gd name="T32" fmla="*/ 96 w 96"/>
                <a:gd name="T33" fmla="*/ 150 h 156"/>
                <a:gd name="T34" fmla="*/ 67 w 96"/>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7" y="156"/>
                  </a:moveTo>
                  <a:cubicBezTo>
                    <a:pt x="56" y="156"/>
                    <a:pt x="46" y="155"/>
                    <a:pt x="38" y="147"/>
                  </a:cubicBezTo>
                  <a:cubicBezTo>
                    <a:pt x="29" y="138"/>
                    <a:pt x="26" y="128"/>
                    <a:pt x="26" y="111"/>
                  </a:cubicBezTo>
                  <a:cubicBezTo>
                    <a:pt x="26" y="60"/>
                    <a:pt x="26" y="60"/>
                    <a:pt x="26" y="60"/>
                  </a:cubicBezTo>
                  <a:cubicBezTo>
                    <a:pt x="0" y="60"/>
                    <a:pt x="0" y="60"/>
                    <a:pt x="0" y="60"/>
                  </a:cubicBezTo>
                  <a:cubicBezTo>
                    <a:pt x="0" y="35"/>
                    <a:pt x="0" y="35"/>
                    <a:pt x="0" y="35"/>
                  </a:cubicBezTo>
                  <a:cubicBezTo>
                    <a:pt x="26" y="35"/>
                    <a:pt x="26" y="35"/>
                    <a:pt x="26" y="35"/>
                  </a:cubicBezTo>
                  <a:cubicBezTo>
                    <a:pt x="26" y="0"/>
                    <a:pt x="26" y="0"/>
                    <a:pt x="26" y="0"/>
                  </a:cubicBezTo>
                  <a:cubicBezTo>
                    <a:pt x="54" y="0"/>
                    <a:pt x="54" y="0"/>
                    <a:pt x="54" y="0"/>
                  </a:cubicBezTo>
                  <a:cubicBezTo>
                    <a:pt x="54" y="35"/>
                    <a:pt x="54" y="35"/>
                    <a:pt x="54" y="35"/>
                  </a:cubicBezTo>
                  <a:cubicBezTo>
                    <a:pt x="90" y="35"/>
                    <a:pt x="90" y="35"/>
                    <a:pt x="90" y="35"/>
                  </a:cubicBezTo>
                  <a:cubicBezTo>
                    <a:pt x="90" y="60"/>
                    <a:pt x="90" y="60"/>
                    <a:pt x="90" y="60"/>
                  </a:cubicBezTo>
                  <a:cubicBezTo>
                    <a:pt x="54" y="60"/>
                    <a:pt x="54" y="60"/>
                    <a:pt x="54" y="60"/>
                  </a:cubicBezTo>
                  <a:cubicBezTo>
                    <a:pt x="54" y="104"/>
                    <a:pt x="54" y="104"/>
                    <a:pt x="54" y="104"/>
                  </a:cubicBezTo>
                  <a:cubicBezTo>
                    <a:pt x="54" y="121"/>
                    <a:pt x="55" y="132"/>
                    <a:pt x="73" y="132"/>
                  </a:cubicBezTo>
                  <a:cubicBezTo>
                    <a:pt x="80" y="132"/>
                    <a:pt x="87" y="129"/>
                    <a:pt x="88" y="129"/>
                  </a:cubicBezTo>
                  <a:cubicBezTo>
                    <a:pt x="96" y="150"/>
                    <a:pt x="96" y="150"/>
                    <a:pt x="96" y="150"/>
                  </a:cubicBezTo>
                  <a:cubicBezTo>
                    <a:pt x="94" y="151"/>
                    <a:pt x="84" y="156"/>
                    <a:pt x="67"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81413" y="260024"/>
            <a:ext cx="849771" cy="93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572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TotalTime>
  <Words>2593</Words>
  <Application>Microsoft Office PowerPoint</Application>
  <PresentationFormat>Widescreen</PresentationFormat>
  <Paragraphs>319</Paragraphs>
  <Slides>45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Arial Black</vt:lpstr>
      <vt:lpstr>Calibri</vt:lpstr>
      <vt:lpstr>Office Theme</vt:lpstr>
      <vt:lpstr>PowerPoint Presentation</vt:lpstr>
      <vt:lpstr>Law 25 Update</vt:lpstr>
      <vt:lpstr>PowerPoint Presentation</vt:lpstr>
      <vt:lpstr>Canadian Landscape: Private Sector Privacy</vt:lpstr>
      <vt:lpstr>Law 25</vt:lpstr>
      <vt:lpstr>Recent Developments</vt:lpstr>
      <vt:lpstr>PowerPoint Presentation</vt:lpstr>
      <vt:lpstr>PowerPoint Presentation</vt:lpstr>
      <vt:lpstr>2023-2024 Compliance Priorities for Portfolio Managers: KYC, KYP and Suitability </vt:lpstr>
      <vt:lpstr>Client Focused Reforms (CFRs)</vt:lpstr>
      <vt:lpstr>Expanded “Know Your Client” Requirements</vt:lpstr>
      <vt:lpstr>Expanded “Know Your Client” Requirements</vt:lpstr>
      <vt:lpstr>Expanded “Know Your Client” Requirements</vt:lpstr>
      <vt:lpstr>Expanded “Know Your Client” Requirements</vt:lpstr>
      <vt:lpstr>Express “Know Your Product” Requirements</vt:lpstr>
      <vt:lpstr>Express “Know Your Product” Requirements</vt:lpstr>
      <vt:lpstr>Express “Know Your Product” Requirements</vt:lpstr>
      <vt:lpstr>Expanded Suitability Requirements</vt:lpstr>
      <vt:lpstr>Expanded Suitability Requirements</vt:lpstr>
      <vt:lpstr>Expanded Suitability Requirements (Cont’d)</vt:lpstr>
      <vt:lpstr>Expanded Suitability Requirements</vt:lpstr>
      <vt:lpstr>Expanded Suitability Requirements</vt:lpstr>
      <vt:lpstr>What May Come Next</vt:lpstr>
      <vt:lpstr>What May Come Next</vt:lpstr>
      <vt:lpstr>Preparing for KYC, KYP and Suitability Compliance Sweeps</vt:lpstr>
      <vt:lpstr>Preparing for KYC, KYP and Suitability Compliance Sweeps</vt:lpstr>
      <vt:lpstr>Preparing for KYC, KYP and Suitability Compliance Sweeps</vt:lpstr>
      <vt:lpstr>Thank you.</vt:lpstr>
      <vt:lpstr>PowerPoint Presentation</vt:lpstr>
      <vt:lpstr>PowerPoint Presentation</vt:lpstr>
      <vt:lpstr>Referral Arrangements: Compliance and Enforcement Risks</vt:lpstr>
      <vt:lpstr>Key Elements of the Referral Arrangement</vt:lpstr>
      <vt:lpstr>Key Benefits of Referral Arrangements</vt:lpstr>
      <vt:lpstr>Key Regulatory Risks for Referral Arrangement   </vt:lpstr>
      <vt:lpstr>Framing Disclosure to Clients</vt:lpstr>
      <vt:lpstr>Framing Disclosure to Clients (contd.)</vt:lpstr>
      <vt:lpstr>Regulatory Red Flags </vt:lpstr>
      <vt:lpstr>Enforcement Matters</vt:lpstr>
      <vt:lpstr>Civil liability</vt:lpstr>
      <vt:lpstr>Implementing a Compliant Referral Arrangement </vt:lpstr>
      <vt:lpstr>Implementing a Compliant Referral Arrangement (contd.)</vt:lpstr>
      <vt:lpstr>Thank you.</vt:lpstr>
      <vt:lpstr>PowerPoint Presentation</vt:lpstr>
      <vt:lpstr>PowerPoint Presentation</vt:lpstr>
      <vt:lpstr>Breakout Rooms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Lall</dc:creator>
  <cp:lastModifiedBy>Emily Lall</cp:lastModifiedBy>
  <cp:revision>1</cp:revision>
  <dcterms:created xsi:type="dcterms:W3CDTF">2023-12-06T14:23:11Z</dcterms:created>
  <dcterms:modified xsi:type="dcterms:W3CDTF">2023-12-06T17:40:12Z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2023-12-05T00:00:00Z</vt:filetime>
  </property>
  <property fmtid="{D5CDD505-2E9C-101B-9397-08002B2CF9AE}" pid="3" name="LastSaved">
    <vt:filetime>2023-12-06T00:00:00Z</vt:filetime>
  </property>
</Properties>
</file>